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Bobby Jones" charset="1" panose="00000000000000000000"/>
      <p:regular r:id="rId16"/>
    </p:embeddedFont>
    <p:embeddedFont>
      <p:font typeface="Public Sans Bold"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04.png" Type="http://schemas.openxmlformats.org/officeDocument/2006/relationships/image"/><Relationship Id="rId7" Target="../media/image105.png" Type="http://schemas.openxmlformats.org/officeDocument/2006/relationships/image"/><Relationship Id="rId8" Target="../media/image10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2.pn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14" Target="../media/image25.png" Type="http://schemas.openxmlformats.org/officeDocument/2006/relationships/image"/><Relationship Id="rId15" Target="../media/image26.png" Type="http://schemas.openxmlformats.org/officeDocument/2006/relationships/image"/><Relationship Id="rId16" Target="../media/image27.svg" Type="http://schemas.openxmlformats.org/officeDocument/2006/relationships/image"/><Relationship Id="rId2" Target="../media/image15.jpeg" Type="http://schemas.openxmlformats.org/officeDocument/2006/relationships/image"/><Relationship Id="rId3" Target="../media/image16.jpeg" Type="http://schemas.openxmlformats.org/officeDocument/2006/relationships/image"/><Relationship Id="rId4" Target="../media/image17.jpe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8.jpe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12" Target="../media/image36.png" Type="http://schemas.openxmlformats.org/officeDocument/2006/relationships/image"/><Relationship Id="rId13" Target="../media/image37.svg" Type="http://schemas.openxmlformats.org/officeDocument/2006/relationships/image"/><Relationship Id="rId14" Target="../media/image38.png" Type="http://schemas.openxmlformats.org/officeDocument/2006/relationships/image"/><Relationship Id="rId15" Target="../media/image39.svg" Type="http://schemas.openxmlformats.org/officeDocument/2006/relationships/image"/><Relationship Id="rId16" Target="../media/image40.png" Type="http://schemas.openxmlformats.org/officeDocument/2006/relationships/image"/><Relationship Id="rId17" Target="../media/image41.svg" Type="http://schemas.openxmlformats.org/officeDocument/2006/relationships/image"/><Relationship Id="rId18" Target="../media/image42.png" Type="http://schemas.openxmlformats.org/officeDocument/2006/relationships/image"/><Relationship Id="rId19" Target="../media/image43.svg" Type="http://schemas.openxmlformats.org/officeDocument/2006/relationships/image"/><Relationship Id="rId2" Target="../media/image1.png" Type="http://schemas.openxmlformats.org/officeDocument/2006/relationships/image"/><Relationship Id="rId20" Target="../media/image5.png" Type="http://schemas.openxmlformats.org/officeDocument/2006/relationships/image"/><Relationship Id="rId21" Target="../media/image6.svg" Type="http://schemas.openxmlformats.org/officeDocument/2006/relationships/image"/><Relationship Id="rId22" Target="../media/image44.jpeg" Type="http://schemas.openxmlformats.org/officeDocument/2006/relationships/image"/><Relationship Id="rId23" Target="../media/image45.png" Type="http://schemas.openxmlformats.org/officeDocument/2006/relationships/image"/><Relationship Id="rId24" Target="../media/image46.svg" Type="http://schemas.openxmlformats.org/officeDocument/2006/relationships/image"/><Relationship Id="rId25" Target="../media/image47.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12" Target="../media/image32.png" Type="http://schemas.openxmlformats.org/officeDocument/2006/relationships/image"/><Relationship Id="rId13" Target="../media/image33.svg" Type="http://schemas.openxmlformats.org/officeDocument/2006/relationships/image"/><Relationship Id="rId14" Target="../media/image56.png" Type="http://schemas.openxmlformats.org/officeDocument/2006/relationships/image"/><Relationship Id="rId15" Target="../media/image57.svg" Type="http://schemas.openxmlformats.org/officeDocument/2006/relationships/image"/><Relationship Id="rId16" Target="../media/image28.png" Type="http://schemas.openxmlformats.org/officeDocument/2006/relationships/image"/><Relationship Id="rId17" Target="../media/image29.svg" Type="http://schemas.openxmlformats.org/officeDocument/2006/relationships/image"/><Relationship Id="rId18" Target="../media/image5.png" Type="http://schemas.openxmlformats.org/officeDocument/2006/relationships/image"/><Relationship Id="rId19" Target="../media/image6.svg" Type="http://schemas.openxmlformats.org/officeDocument/2006/relationships/image"/><Relationship Id="rId2" Target="../media/image48.png" Type="http://schemas.openxmlformats.org/officeDocument/2006/relationships/image"/><Relationship Id="rId20" Target="../media/image58.jpeg" Type="http://schemas.openxmlformats.org/officeDocument/2006/relationships/image"/><Relationship Id="rId21" Target="../media/image59.png" Type="http://schemas.openxmlformats.org/officeDocument/2006/relationships/image"/><Relationship Id="rId22" Target="../media/image60.svg" Type="http://schemas.openxmlformats.org/officeDocument/2006/relationships/image"/><Relationship Id="rId23" Target="../media/image61.png" Type="http://schemas.openxmlformats.org/officeDocument/2006/relationships/image"/><Relationship Id="rId24" Target="../media/image62.svg" Type="http://schemas.openxmlformats.org/officeDocument/2006/relationships/image"/><Relationship Id="rId25" Target="../media/image63.png" Type="http://schemas.openxmlformats.org/officeDocument/2006/relationships/image"/><Relationship Id="rId26" Target="../media/image64.svg" Type="http://schemas.openxmlformats.org/officeDocument/2006/relationships/image"/><Relationship Id="rId3" Target="../media/image49.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svg" Type="http://schemas.openxmlformats.org/officeDocument/2006/relationships/image"/><Relationship Id="rId12" Target="../media/image67.png" Type="http://schemas.openxmlformats.org/officeDocument/2006/relationships/image"/><Relationship Id="rId13" Target="../media/image68.svg" Type="http://schemas.openxmlformats.org/officeDocument/2006/relationships/image"/><Relationship Id="rId14" Target="../media/image38.png" Type="http://schemas.openxmlformats.org/officeDocument/2006/relationships/image"/><Relationship Id="rId15" Target="../media/image39.svg" Type="http://schemas.openxmlformats.org/officeDocument/2006/relationships/image"/><Relationship Id="rId16" Target="../media/image69.png" Type="http://schemas.openxmlformats.org/officeDocument/2006/relationships/image"/><Relationship Id="rId17" Target="../media/image70.svg" Type="http://schemas.openxmlformats.org/officeDocument/2006/relationships/image"/><Relationship Id="rId18" Target="../media/image5.png" Type="http://schemas.openxmlformats.org/officeDocument/2006/relationships/image"/><Relationship Id="rId19" Target="../media/image6.svg" Type="http://schemas.openxmlformats.org/officeDocument/2006/relationships/image"/><Relationship Id="rId2" Target="../media/image1.png" Type="http://schemas.openxmlformats.org/officeDocument/2006/relationships/image"/><Relationship Id="rId20" Target="../media/image71.jpeg" Type="http://schemas.openxmlformats.org/officeDocument/2006/relationships/image"/><Relationship Id="rId21" Target="../media/image72.jpeg" Type="http://schemas.openxmlformats.org/officeDocument/2006/relationships/image"/><Relationship Id="rId22" Target="../media/image73.png" Type="http://schemas.openxmlformats.org/officeDocument/2006/relationships/image"/><Relationship Id="rId23" Target="../media/image74.svg" Type="http://schemas.openxmlformats.org/officeDocument/2006/relationships/image"/><Relationship Id="rId24" Target="../media/image75.png" Type="http://schemas.openxmlformats.org/officeDocument/2006/relationships/image"/><Relationship Id="rId25" Target="../media/image76.svg" Type="http://schemas.openxmlformats.org/officeDocument/2006/relationships/image"/><Relationship Id="rId26" Target="../media/image77.png" Type="http://schemas.openxmlformats.org/officeDocument/2006/relationships/image"/><Relationship Id="rId27" Target="../media/image78.sv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5.png" Type="http://schemas.openxmlformats.org/officeDocument/2006/relationships/image"/><Relationship Id="rId13" Target="../media/image6.svg" Type="http://schemas.openxmlformats.org/officeDocument/2006/relationships/image"/><Relationship Id="rId14" Target="../media/image81.png" Type="http://schemas.openxmlformats.org/officeDocument/2006/relationships/image"/><Relationship Id="rId15" Target="../media/image82.jpeg" Type="http://schemas.openxmlformats.org/officeDocument/2006/relationships/image"/><Relationship Id="rId16" Target="../media/image83.png" Type="http://schemas.openxmlformats.org/officeDocument/2006/relationships/image"/><Relationship Id="rId17" Target="../media/image8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9.svg" Type="http://schemas.openxmlformats.org/officeDocument/2006/relationships/image"/><Relationship Id="rId11" Target="../media/image90.png" Type="http://schemas.openxmlformats.org/officeDocument/2006/relationships/image"/><Relationship Id="rId12" Target="../media/image9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5.png" Type="http://schemas.openxmlformats.org/officeDocument/2006/relationships/image"/><Relationship Id="rId7" Target="../media/image86.png" Type="http://schemas.openxmlformats.org/officeDocument/2006/relationships/image"/><Relationship Id="rId8" Target="../media/image87.jpeg" Type="http://schemas.openxmlformats.org/officeDocument/2006/relationships/image"/><Relationship Id="rId9" Target="../media/image8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14" Target="../media/image65.png" Type="http://schemas.openxmlformats.org/officeDocument/2006/relationships/image"/><Relationship Id="rId15" Target="../media/image66.svg" Type="http://schemas.openxmlformats.org/officeDocument/2006/relationships/image"/><Relationship Id="rId16" Target="../media/image3.png" Type="http://schemas.openxmlformats.org/officeDocument/2006/relationships/image"/><Relationship Id="rId17" Target="../media/image4.svg" Type="http://schemas.openxmlformats.org/officeDocument/2006/relationships/image"/><Relationship Id="rId18" Target="../media/image5.png" Type="http://schemas.openxmlformats.org/officeDocument/2006/relationships/image"/><Relationship Id="rId19" Target="../media/image6.svg" Type="http://schemas.openxmlformats.org/officeDocument/2006/relationships/image"/><Relationship Id="rId2" Target="../media/image28.png" Type="http://schemas.openxmlformats.org/officeDocument/2006/relationships/image"/><Relationship Id="rId20" Target="../media/image94.png" Type="http://schemas.openxmlformats.org/officeDocument/2006/relationships/image"/><Relationship Id="rId21" Target="../media/image95.svg" Type="http://schemas.openxmlformats.org/officeDocument/2006/relationships/image"/><Relationship Id="rId22" Target="../media/image96.jpeg" Type="http://schemas.openxmlformats.org/officeDocument/2006/relationships/image"/><Relationship Id="rId23" Target="../media/image97.png" Type="http://schemas.openxmlformats.org/officeDocument/2006/relationships/image"/><Relationship Id="rId3" Target="../media/image2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92.png" Type="http://schemas.openxmlformats.org/officeDocument/2006/relationships/image"/><Relationship Id="rId9" Target="../media/image9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0.png" Type="http://schemas.openxmlformats.org/officeDocument/2006/relationships/image"/><Relationship Id="rId11" Target="../media/image101.png" Type="http://schemas.openxmlformats.org/officeDocument/2006/relationships/image"/><Relationship Id="rId12" Target="../media/image102.svg" Type="http://schemas.openxmlformats.org/officeDocument/2006/relationships/image"/><Relationship Id="rId13" Target="../media/image10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8.png" Type="http://schemas.openxmlformats.org/officeDocument/2006/relationships/image"/><Relationship Id="rId9" Target="../media/image9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BC5FF"/>
        </a:solidFill>
      </p:bgPr>
    </p:bg>
    <p:spTree>
      <p:nvGrpSpPr>
        <p:cNvPr id="1" name=""/>
        <p:cNvGrpSpPr/>
        <p:nvPr/>
      </p:nvGrpSpPr>
      <p:grpSpPr>
        <a:xfrm>
          <a:off x="0" y="0"/>
          <a:ext cx="0" cy="0"/>
          <a:chOff x="0" y="0"/>
          <a:chExt cx="0" cy="0"/>
        </a:xfrm>
      </p:grpSpPr>
      <p:sp>
        <p:nvSpPr>
          <p:cNvPr name="Freeform 2" id="2"/>
          <p:cNvSpPr/>
          <p:nvPr/>
        </p:nvSpPr>
        <p:spPr>
          <a:xfrm flipH="false" flipV="false" rot="-1283131">
            <a:off x="2160311" y="-1093527"/>
            <a:ext cx="13975270" cy="9757279"/>
          </a:xfrm>
          <a:custGeom>
            <a:avLst/>
            <a:gdLst/>
            <a:ahLst/>
            <a:cxnLst/>
            <a:rect r="r" b="b" t="t" l="l"/>
            <a:pathLst>
              <a:path h="9757279" w="13975270">
                <a:moveTo>
                  <a:pt x="0" y="0"/>
                </a:moveTo>
                <a:lnTo>
                  <a:pt x="13975269" y="0"/>
                </a:lnTo>
                <a:lnTo>
                  <a:pt x="13975269" y="9757279"/>
                </a:lnTo>
                <a:lnTo>
                  <a:pt x="0" y="9757279"/>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6350085" y="4668327"/>
            <a:ext cx="8027757" cy="1817560"/>
            <a:chOff x="0" y="0"/>
            <a:chExt cx="2114306" cy="478699"/>
          </a:xfrm>
        </p:grpSpPr>
        <p:sp>
          <p:nvSpPr>
            <p:cNvPr name="Freeform 4" id="4"/>
            <p:cNvSpPr/>
            <p:nvPr/>
          </p:nvSpPr>
          <p:spPr>
            <a:xfrm flipH="false" flipV="false" rot="0">
              <a:off x="0" y="0"/>
              <a:ext cx="2114306" cy="478699"/>
            </a:xfrm>
            <a:custGeom>
              <a:avLst/>
              <a:gdLst/>
              <a:ahLst/>
              <a:cxnLst/>
              <a:rect r="r" b="b" t="t" l="l"/>
              <a:pathLst>
                <a:path h="478699" w="2114306">
                  <a:moveTo>
                    <a:pt x="19288" y="0"/>
                  </a:moveTo>
                  <a:lnTo>
                    <a:pt x="2095019" y="0"/>
                  </a:lnTo>
                  <a:cubicBezTo>
                    <a:pt x="2100134" y="0"/>
                    <a:pt x="2105040" y="2032"/>
                    <a:pt x="2108657" y="5649"/>
                  </a:cubicBezTo>
                  <a:cubicBezTo>
                    <a:pt x="2112274" y="9266"/>
                    <a:pt x="2114306" y="14172"/>
                    <a:pt x="2114306" y="19288"/>
                  </a:cubicBezTo>
                  <a:lnTo>
                    <a:pt x="2114306" y="459411"/>
                  </a:lnTo>
                  <a:cubicBezTo>
                    <a:pt x="2114306" y="464527"/>
                    <a:pt x="2112274" y="469432"/>
                    <a:pt x="2108657" y="473050"/>
                  </a:cubicBezTo>
                  <a:cubicBezTo>
                    <a:pt x="2105040" y="476667"/>
                    <a:pt x="2100134" y="478699"/>
                    <a:pt x="2095019" y="478699"/>
                  </a:cubicBezTo>
                  <a:lnTo>
                    <a:pt x="19288" y="478699"/>
                  </a:lnTo>
                  <a:cubicBezTo>
                    <a:pt x="14172" y="478699"/>
                    <a:pt x="9266" y="476667"/>
                    <a:pt x="5649" y="473050"/>
                  </a:cubicBezTo>
                  <a:cubicBezTo>
                    <a:pt x="2032" y="469432"/>
                    <a:pt x="0" y="464527"/>
                    <a:pt x="0" y="459411"/>
                  </a:cubicBezTo>
                  <a:lnTo>
                    <a:pt x="0" y="19288"/>
                  </a:lnTo>
                  <a:cubicBezTo>
                    <a:pt x="0" y="14172"/>
                    <a:pt x="2032" y="9266"/>
                    <a:pt x="5649" y="5649"/>
                  </a:cubicBezTo>
                  <a:cubicBezTo>
                    <a:pt x="9266" y="2032"/>
                    <a:pt x="14172" y="0"/>
                    <a:pt x="19288" y="0"/>
                  </a:cubicBezTo>
                  <a:close/>
                </a:path>
              </a:pathLst>
            </a:custGeom>
            <a:solidFill>
              <a:srgbClr val="FCF9DA"/>
            </a:solidFill>
            <a:ln w="38100" cap="sq">
              <a:solidFill>
                <a:srgbClr val="191919"/>
              </a:solidFill>
              <a:prstDash val="solid"/>
              <a:miter/>
            </a:ln>
          </p:spPr>
        </p:sp>
        <p:sp>
          <p:nvSpPr>
            <p:cNvPr name="TextBox 5" id="5"/>
            <p:cNvSpPr txBox="true"/>
            <p:nvPr/>
          </p:nvSpPr>
          <p:spPr>
            <a:xfrm>
              <a:off x="0" y="-47625"/>
              <a:ext cx="2114306" cy="526324"/>
            </a:xfrm>
            <a:prstGeom prst="rect">
              <a:avLst/>
            </a:prstGeom>
          </p:spPr>
          <p:txBody>
            <a:bodyPr anchor="ctr" rtlCol="false" tIns="50800" lIns="50800" bIns="50800" rIns="50800"/>
            <a:lstStyle/>
            <a:p>
              <a:pPr algn="ctr">
                <a:lnSpc>
                  <a:spcPts val="3374"/>
                </a:lnSpc>
              </a:pPr>
            </a:p>
          </p:txBody>
        </p:sp>
      </p:grpSp>
      <p:grpSp>
        <p:nvGrpSpPr>
          <p:cNvPr name="Group 6" id="6"/>
          <p:cNvGrpSpPr/>
          <p:nvPr/>
        </p:nvGrpSpPr>
        <p:grpSpPr>
          <a:xfrm rot="0">
            <a:off x="2345456" y="2080958"/>
            <a:ext cx="11294174" cy="2666096"/>
            <a:chOff x="0" y="0"/>
            <a:chExt cx="2974597" cy="702182"/>
          </a:xfrm>
        </p:grpSpPr>
        <p:sp>
          <p:nvSpPr>
            <p:cNvPr name="Freeform 7" id="7"/>
            <p:cNvSpPr/>
            <p:nvPr/>
          </p:nvSpPr>
          <p:spPr>
            <a:xfrm flipH="false" flipV="false" rot="0">
              <a:off x="0" y="0"/>
              <a:ext cx="2974597" cy="702182"/>
            </a:xfrm>
            <a:custGeom>
              <a:avLst/>
              <a:gdLst/>
              <a:ahLst/>
              <a:cxnLst/>
              <a:rect r="r" b="b" t="t" l="l"/>
              <a:pathLst>
                <a:path h="702182" w="2974597">
                  <a:moveTo>
                    <a:pt x="13710" y="0"/>
                  </a:moveTo>
                  <a:lnTo>
                    <a:pt x="2960887" y="0"/>
                  </a:lnTo>
                  <a:cubicBezTo>
                    <a:pt x="2964524" y="0"/>
                    <a:pt x="2968011" y="1444"/>
                    <a:pt x="2970582" y="4015"/>
                  </a:cubicBezTo>
                  <a:cubicBezTo>
                    <a:pt x="2973153" y="6586"/>
                    <a:pt x="2974597" y="10074"/>
                    <a:pt x="2974597" y="13710"/>
                  </a:cubicBezTo>
                  <a:lnTo>
                    <a:pt x="2974597" y="688472"/>
                  </a:lnTo>
                  <a:cubicBezTo>
                    <a:pt x="2974597" y="692108"/>
                    <a:pt x="2973153" y="695595"/>
                    <a:pt x="2970582" y="698166"/>
                  </a:cubicBezTo>
                  <a:cubicBezTo>
                    <a:pt x="2968011" y="700737"/>
                    <a:pt x="2964524" y="702182"/>
                    <a:pt x="2960887" y="702182"/>
                  </a:cubicBezTo>
                  <a:lnTo>
                    <a:pt x="13710" y="702182"/>
                  </a:lnTo>
                  <a:cubicBezTo>
                    <a:pt x="10074" y="702182"/>
                    <a:pt x="6586" y="700737"/>
                    <a:pt x="4015" y="698166"/>
                  </a:cubicBezTo>
                  <a:cubicBezTo>
                    <a:pt x="1444" y="695595"/>
                    <a:pt x="0" y="692108"/>
                    <a:pt x="0" y="688472"/>
                  </a:cubicBezTo>
                  <a:lnTo>
                    <a:pt x="0" y="13710"/>
                  </a:lnTo>
                  <a:cubicBezTo>
                    <a:pt x="0" y="10074"/>
                    <a:pt x="1444" y="6586"/>
                    <a:pt x="4015" y="4015"/>
                  </a:cubicBezTo>
                  <a:cubicBezTo>
                    <a:pt x="6586" y="1444"/>
                    <a:pt x="10074" y="0"/>
                    <a:pt x="13710" y="0"/>
                  </a:cubicBezTo>
                  <a:close/>
                </a:path>
              </a:pathLst>
            </a:custGeom>
            <a:solidFill>
              <a:srgbClr val="F3CA52"/>
            </a:solidFill>
            <a:ln w="38100" cap="sq">
              <a:solidFill>
                <a:srgbClr val="191919"/>
              </a:solidFill>
              <a:prstDash val="solid"/>
              <a:miter/>
            </a:ln>
          </p:spPr>
        </p:sp>
        <p:sp>
          <p:nvSpPr>
            <p:cNvPr name="TextBox 8" id="8"/>
            <p:cNvSpPr txBox="true"/>
            <p:nvPr/>
          </p:nvSpPr>
          <p:spPr>
            <a:xfrm>
              <a:off x="0" y="-47625"/>
              <a:ext cx="2974597" cy="749807"/>
            </a:xfrm>
            <a:prstGeom prst="rect">
              <a:avLst/>
            </a:prstGeom>
          </p:spPr>
          <p:txBody>
            <a:bodyPr anchor="ctr" rtlCol="false" tIns="50800" lIns="50800" bIns="50800" rIns="50800"/>
            <a:lstStyle/>
            <a:p>
              <a:pPr algn="ctr">
                <a:lnSpc>
                  <a:spcPts val="3374"/>
                </a:lnSpc>
              </a:pPr>
            </a:p>
          </p:txBody>
        </p:sp>
      </p:grpSp>
      <p:grpSp>
        <p:nvGrpSpPr>
          <p:cNvPr name="Group 9" id="9"/>
          <p:cNvGrpSpPr/>
          <p:nvPr/>
        </p:nvGrpSpPr>
        <p:grpSpPr>
          <a:xfrm rot="0">
            <a:off x="5675870" y="7404841"/>
            <a:ext cx="6936260" cy="799469"/>
            <a:chOff x="0" y="0"/>
            <a:chExt cx="1826834" cy="210560"/>
          </a:xfrm>
        </p:grpSpPr>
        <p:sp>
          <p:nvSpPr>
            <p:cNvPr name="Freeform 10" id="10"/>
            <p:cNvSpPr/>
            <p:nvPr/>
          </p:nvSpPr>
          <p:spPr>
            <a:xfrm flipH="false" flipV="false" rot="0">
              <a:off x="0" y="0"/>
              <a:ext cx="1826834" cy="210560"/>
            </a:xfrm>
            <a:custGeom>
              <a:avLst/>
              <a:gdLst/>
              <a:ahLst/>
              <a:cxnLst/>
              <a:rect r="r" b="b" t="t" l="l"/>
              <a:pathLst>
                <a:path h="210560" w="1826834">
                  <a:moveTo>
                    <a:pt x="22323" y="0"/>
                  </a:moveTo>
                  <a:lnTo>
                    <a:pt x="1804511" y="0"/>
                  </a:lnTo>
                  <a:cubicBezTo>
                    <a:pt x="1816839" y="0"/>
                    <a:pt x="1826834" y="9994"/>
                    <a:pt x="1826834" y="22323"/>
                  </a:cubicBezTo>
                  <a:lnTo>
                    <a:pt x="1826834" y="188237"/>
                  </a:lnTo>
                  <a:cubicBezTo>
                    <a:pt x="1826834" y="200565"/>
                    <a:pt x="1816839" y="210560"/>
                    <a:pt x="1804511" y="210560"/>
                  </a:cubicBezTo>
                  <a:lnTo>
                    <a:pt x="22323" y="210560"/>
                  </a:lnTo>
                  <a:cubicBezTo>
                    <a:pt x="9994" y="210560"/>
                    <a:pt x="0" y="200565"/>
                    <a:pt x="0" y="188237"/>
                  </a:cubicBezTo>
                  <a:lnTo>
                    <a:pt x="0" y="22323"/>
                  </a:lnTo>
                  <a:cubicBezTo>
                    <a:pt x="0" y="9994"/>
                    <a:pt x="9994" y="0"/>
                    <a:pt x="22323" y="0"/>
                  </a:cubicBezTo>
                  <a:close/>
                </a:path>
              </a:pathLst>
            </a:custGeom>
            <a:solidFill>
              <a:srgbClr val="7FA89E"/>
            </a:solidFill>
            <a:ln w="38100" cap="sq">
              <a:solidFill>
                <a:srgbClr val="191919"/>
              </a:solidFill>
              <a:prstDash val="solid"/>
              <a:miter/>
            </a:ln>
          </p:spPr>
        </p:sp>
        <p:sp>
          <p:nvSpPr>
            <p:cNvPr name="TextBox 11" id="11"/>
            <p:cNvSpPr txBox="true"/>
            <p:nvPr/>
          </p:nvSpPr>
          <p:spPr>
            <a:xfrm>
              <a:off x="0" y="-47625"/>
              <a:ext cx="1826834" cy="258185"/>
            </a:xfrm>
            <a:prstGeom prst="rect">
              <a:avLst/>
            </a:prstGeom>
          </p:spPr>
          <p:txBody>
            <a:bodyPr anchor="ctr" rtlCol="false" tIns="50800" lIns="50800" bIns="50800" rIns="50800"/>
            <a:lstStyle/>
            <a:p>
              <a:pPr algn="ctr">
                <a:lnSpc>
                  <a:spcPts val="3374"/>
                </a:lnSpc>
              </a:pPr>
            </a:p>
          </p:txBody>
        </p:sp>
      </p:grpSp>
      <p:grpSp>
        <p:nvGrpSpPr>
          <p:cNvPr name="Group 12" id="12"/>
          <p:cNvGrpSpPr/>
          <p:nvPr/>
        </p:nvGrpSpPr>
        <p:grpSpPr>
          <a:xfrm rot="0">
            <a:off x="-303409" y="9912434"/>
            <a:ext cx="20354123" cy="3086100"/>
            <a:chOff x="0" y="0"/>
            <a:chExt cx="5360757" cy="812800"/>
          </a:xfrm>
        </p:grpSpPr>
        <p:sp>
          <p:nvSpPr>
            <p:cNvPr name="Freeform 13" id="13"/>
            <p:cNvSpPr/>
            <p:nvPr/>
          </p:nvSpPr>
          <p:spPr>
            <a:xfrm flipH="false" flipV="false" rot="0">
              <a:off x="0" y="0"/>
              <a:ext cx="5360757" cy="812800"/>
            </a:xfrm>
            <a:custGeom>
              <a:avLst/>
              <a:gdLst/>
              <a:ahLst/>
              <a:cxnLst/>
              <a:rect r="r" b="b" t="t" l="l"/>
              <a:pathLst>
                <a:path h="812800" w="5360757">
                  <a:moveTo>
                    <a:pt x="0" y="0"/>
                  </a:moveTo>
                  <a:lnTo>
                    <a:pt x="5360757" y="0"/>
                  </a:lnTo>
                  <a:lnTo>
                    <a:pt x="5360757" y="812800"/>
                  </a:lnTo>
                  <a:lnTo>
                    <a:pt x="0" y="812800"/>
                  </a:lnTo>
                  <a:close/>
                </a:path>
              </a:pathLst>
            </a:custGeom>
            <a:solidFill>
              <a:srgbClr val="FFFFFF"/>
            </a:solidFill>
          </p:spPr>
        </p:sp>
        <p:sp>
          <p:nvSpPr>
            <p:cNvPr name="TextBox 14" id="14"/>
            <p:cNvSpPr txBox="true"/>
            <p:nvPr/>
          </p:nvSpPr>
          <p:spPr>
            <a:xfrm>
              <a:off x="0" y="-47625"/>
              <a:ext cx="5360757" cy="860425"/>
            </a:xfrm>
            <a:prstGeom prst="rect">
              <a:avLst/>
            </a:prstGeom>
          </p:spPr>
          <p:txBody>
            <a:bodyPr anchor="ctr" rtlCol="false" tIns="50800" lIns="50800" bIns="50800" rIns="50800"/>
            <a:lstStyle/>
            <a:p>
              <a:pPr algn="ctr">
                <a:lnSpc>
                  <a:spcPts val="3374"/>
                </a:lnSpc>
              </a:pPr>
            </a:p>
          </p:txBody>
        </p:sp>
      </p:grpSp>
      <p:sp>
        <p:nvSpPr>
          <p:cNvPr name="Freeform 15" id="15"/>
          <p:cNvSpPr/>
          <p:nvPr/>
        </p:nvSpPr>
        <p:spPr>
          <a:xfrm flipH="false" flipV="false" rot="-309060">
            <a:off x="2124410" y="1078938"/>
            <a:ext cx="1202545" cy="1854332"/>
          </a:xfrm>
          <a:custGeom>
            <a:avLst/>
            <a:gdLst/>
            <a:ahLst/>
            <a:cxnLst/>
            <a:rect r="r" b="b" t="t" l="l"/>
            <a:pathLst>
              <a:path h="1854332" w="1202545">
                <a:moveTo>
                  <a:pt x="0" y="0"/>
                </a:moveTo>
                <a:lnTo>
                  <a:pt x="1202545" y="0"/>
                </a:lnTo>
                <a:lnTo>
                  <a:pt x="1202545" y="1854332"/>
                </a:lnTo>
                <a:lnTo>
                  <a:pt x="0" y="1854332"/>
                </a:lnTo>
                <a:lnTo>
                  <a:pt x="0" y="0"/>
                </a:lnTo>
                <a:close/>
              </a:path>
            </a:pathLst>
          </a:custGeom>
          <a:blipFill>
            <a:blip r:embed="rId4">
              <a:extLst>
                <a:ext uri="{96DAC541-7B7A-43D3-8B79-37D633B846F1}">
                  <asvg:svgBlip xmlns:asvg="http://schemas.microsoft.com/office/drawing/2016/SVG/main" r:embed="rId5"/>
                </a:ext>
              </a:extLst>
            </a:blip>
            <a:stretch>
              <a:fillRect l="0" t="0" r="-297548" b="-217218"/>
            </a:stretch>
          </a:blipFill>
          <a:ln cap="sq">
            <a:noFill/>
            <a:prstDash val="solid"/>
            <a:miter/>
          </a:ln>
        </p:spPr>
      </p:sp>
      <p:sp>
        <p:nvSpPr>
          <p:cNvPr name="Freeform 16" id="16"/>
          <p:cNvSpPr/>
          <p:nvPr/>
        </p:nvSpPr>
        <p:spPr>
          <a:xfrm flipH="false" flipV="false" rot="0">
            <a:off x="14377843" y="1695706"/>
            <a:ext cx="980406" cy="980406"/>
          </a:xfrm>
          <a:custGeom>
            <a:avLst/>
            <a:gdLst/>
            <a:ahLst/>
            <a:cxnLst/>
            <a:rect r="r" b="b" t="t" l="l"/>
            <a:pathLst>
              <a:path h="980406" w="980406">
                <a:moveTo>
                  <a:pt x="0" y="0"/>
                </a:moveTo>
                <a:lnTo>
                  <a:pt x="980406" y="0"/>
                </a:lnTo>
                <a:lnTo>
                  <a:pt x="980406" y="980406"/>
                </a:lnTo>
                <a:lnTo>
                  <a:pt x="0" y="980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1524712">
            <a:off x="12710302" y="519768"/>
            <a:ext cx="2134423" cy="2107742"/>
          </a:xfrm>
          <a:custGeom>
            <a:avLst/>
            <a:gdLst/>
            <a:ahLst/>
            <a:cxnLst/>
            <a:rect r="r" b="b" t="t" l="l"/>
            <a:pathLst>
              <a:path h="2107742" w="2134423">
                <a:moveTo>
                  <a:pt x="0" y="0"/>
                </a:moveTo>
                <a:lnTo>
                  <a:pt x="2134423" y="0"/>
                </a:lnTo>
                <a:lnTo>
                  <a:pt x="2134423" y="2107742"/>
                </a:lnTo>
                <a:lnTo>
                  <a:pt x="0" y="2107742"/>
                </a:lnTo>
                <a:lnTo>
                  <a:pt x="0" y="0"/>
                </a:lnTo>
                <a:close/>
              </a:path>
            </a:pathLst>
          </a:custGeom>
          <a:blipFill>
            <a:blip r:embed="rId8"/>
            <a:stretch>
              <a:fillRect l="0" t="0" r="0" b="0"/>
            </a:stretch>
          </a:blipFill>
        </p:spPr>
      </p:sp>
      <p:sp>
        <p:nvSpPr>
          <p:cNvPr name="Freeform 18" id="18"/>
          <p:cNvSpPr/>
          <p:nvPr/>
        </p:nvSpPr>
        <p:spPr>
          <a:xfrm flipH="false" flipV="false" rot="0">
            <a:off x="0" y="0"/>
            <a:ext cx="3819525" cy="3819525"/>
          </a:xfrm>
          <a:custGeom>
            <a:avLst/>
            <a:gdLst/>
            <a:ahLst/>
            <a:cxnLst/>
            <a:rect r="r" b="b" t="t" l="l"/>
            <a:pathLst>
              <a:path h="3819525" w="3819525">
                <a:moveTo>
                  <a:pt x="0" y="0"/>
                </a:moveTo>
                <a:lnTo>
                  <a:pt x="3819525" y="0"/>
                </a:lnTo>
                <a:lnTo>
                  <a:pt x="3819525" y="3819525"/>
                </a:lnTo>
                <a:lnTo>
                  <a:pt x="0" y="3819525"/>
                </a:lnTo>
                <a:lnTo>
                  <a:pt x="0" y="0"/>
                </a:lnTo>
                <a:close/>
              </a:path>
            </a:pathLst>
          </a:custGeom>
          <a:blipFill>
            <a:blip r:embed="rId9"/>
            <a:stretch>
              <a:fillRect l="0" t="0" r="0" b="0"/>
            </a:stretch>
          </a:blipFill>
        </p:spPr>
      </p:sp>
      <p:sp>
        <p:nvSpPr>
          <p:cNvPr name="Freeform 19" id="19"/>
          <p:cNvSpPr/>
          <p:nvPr/>
        </p:nvSpPr>
        <p:spPr>
          <a:xfrm flipH="false" flipV="false" rot="0">
            <a:off x="-192655" y="2035613"/>
            <a:ext cx="3003804" cy="8229600"/>
          </a:xfrm>
          <a:custGeom>
            <a:avLst/>
            <a:gdLst/>
            <a:ahLst/>
            <a:cxnLst/>
            <a:rect r="r" b="b" t="t" l="l"/>
            <a:pathLst>
              <a:path h="8229600" w="3003804">
                <a:moveTo>
                  <a:pt x="0" y="0"/>
                </a:moveTo>
                <a:lnTo>
                  <a:pt x="3003804" y="0"/>
                </a:lnTo>
                <a:lnTo>
                  <a:pt x="3003804" y="8229600"/>
                </a:lnTo>
                <a:lnTo>
                  <a:pt x="0" y="8229600"/>
                </a:lnTo>
                <a:lnTo>
                  <a:pt x="0" y="0"/>
                </a:lnTo>
                <a:close/>
              </a:path>
            </a:pathLst>
          </a:custGeom>
          <a:blipFill>
            <a:blip r:embed="rId10"/>
            <a:stretch>
              <a:fillRect l="0" t="0" r="0" b="0"/>
            </a:stretch>
          </a:blipFill>
        </p:spPr>
      </p:sp>
      <p:sp>
        <p:nvSpPr>
          <p:cNvPr name="Freeform 20" id="20"/>
          <p:cNvSpPr/>
          <p:nvPr/>
        </p:nvSpPr>
        <p:spPr>
          <a:xfrm flipH="false" flipV="false" rot="0">
            <a:off x="15193708" y="2035613"/>
            <a:ext cx="3415284" cy="8229600"/>
          </a:xfrm>
          <a:custGeom>
            <a:avLst/>
            <a:gdLst/>
            <a:ahLst/>
            <a:cxnLst/>
            <a:rect r="r" b="b" t="t" l="l"/>
            <a:pathLst>
              <a:path h="8229600" w="3415284">
                <a:moveTo>
                  <a:pt x="0" y="0"/>
                </a:moveTo>
                <a:lnTo>
                  <a:pt x="3415284" y="0"/>
                </a:lnTo>
                <a:lnTo>
                  <a:pt x="3415284" y="8229600"/>
                </a:lnTo>
                <a:lnTo>
                  <a:pt x="0" y="8229600"/>
                </a:lnTo>
                <a:lnTo>
                  <a:pt x="0" y="0"/>
                </a:lnTo>
                <a:close/>
              </a:path>
            </a:pathLst>
          </a:custGeom>
          <a:blipFill>
            <a:blip r:embed="rId11"/>
            <a:stretch>
              <a:fillRect l="0" t="0" r="0" b="0"/>
            </a:stretch>
          </a:blipFill>
        </p:spPr>
      </p:sp>
      <p:sp>
        <p:nvSpPr>
          <p:cNvPr name="Freeform 21" id="21"/>
          <p:cNvSpPr/>
          <p:nvPr/>
        </p:nvSpPr>
        <p:spPr>
          <a:xfrm flipH="false" flipV="false" rot="0">
            <a:off x="3487764" y="7271942"/>
            <a:ext cx="2862322" cy="2640492"/>
          </a:xfrm>
          <a:custGeom>
            <a:avLst/>
            <a:gdLst/>
            <a:ahLst/>
            <a:cxnLst/>
            <a:rect r="r" b="b" t="t" l="l"/>
            <a:pathLst>
              <a:path h="2640492" w="2862322">
                <a:moveTo>
                  <a:pt x="0" y="0"/>
                </a:moveTo>
                <a:lnTo>
                  <a:pt x="2862321" y="0"/>
                </a:lnTo>
                <a:lnTo>
                  <a:pt x="2862321" y="2640492"/>
                </a:lnTo>
                <a:lnTo>
                  <a:pt x="0" y="26404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12612130" y="7271942"/>
            <a:ext cx="2746119" cy="2598515"/>
          </a:xfrm>
          <a:custGeom>
            <a:avLst/>
            <a:gdLst/>
            <a:ahLst/>
            <a:cxnLst/>
            <a:rect r="r" b="b" t="t" l="l"/>
            <a:pathLst>
              <a:path h="2598515" w="2746119">
                <a:moveTo>
                  <a:pt x="0" y="0"/>
                </a:moveTo>
                <a:lnTo>
                  <a:pt x="2746119" y="0"/>
                </a:lnTo>
                <a:lnTo>
                  <a:pt x="2746119" y="2598515"/>
                </a:lnTo>
                <a:lnTo>
                  <a:pt x="0" y="25985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3" id="23"/>
          <p:cNvSpPr txBox="true"/>
          <p:nvPr/>
        </p:nvSpPr>
        <p:spPr>
          <a:xfrm rot="0">
            <a:off x="6350085" y="5323741"/>
            <a:ext cx="8091148" cy="573406"/>
          </a:xfrm>
          <a:prstGeom prst="rect">
            <a:avLst/>
          </a:prstGeom>
        </p:spPr>
        <p:txBody>
          <a:bodyPr anchor="t" rtlCol="false" tIns="0" lIns="0" bIns="0" rIns="0">
            <a:spAutoFit/>
          </a:bodyPr>
          <a:lstStyle/>
          <a:p>
            <a:pPr algn="ctr">
              <a:lnSpc>
                <a:spcPts val="4200"/>
              </a:lnSpc>
            </a:pPr>
            <a:r>
              <a:rPr lang="en-US" sz="4200">
                <a:solidFill>
                  <a:srgbClr val="191919"/>
                </a:solidFill>
                <a:latin typeface="Bobby Jones"/>
                <a:ea typeface="Bobby Jones"/>
                <a:cs typeface="Bobby Jones"/>
                <a:sym typeface="Bobby Jones"/>
              </a:rPr>
              <a:t>tugas besar komputasi statistik</a:t>
            </a:r>
          </a:p>
        </p:txBody>
      </p:sp>
      <p:sp>
        <p:nvSpPr>
          <p:cNvPr name="TextBox 24" id="24"/>
          <p:cNvSpPr txBox="true"/>
          <p:nvPr/>
        </p:nvSpPr>
        <p:spPr>
          <a:xfrm rot="0">
            <a:off x="2561367" y="2388268"/>
            <a:ext cx="10862350" cy="2118150"/>
          </a:xfrm>
          <a:prstGeom prst="rect">
            <a:avLst/>
          </a:prstGeom>
        </p:spPr>
        <p:txBody>
          <a:bodyPr anchor="t" rtlCol="false" tIns="0" lIns="0" bIns="0" rIns="0">
            <a:spAutoFit/>
          </a:bodyPr>
          <a:lstStyle/>
          <a:p>
            <a:pPr algn="ctr">
              <a:lnSpc>
                <a:spcPts val="4159"/>
              </a:lnSpc>
            </a:pPr>
            <a:r>
              <a:rPr lang="en-US" sz="4159">
                <a:solidFill>
                  <a:srgbClr val="191919"/>
                </a:solidFill>
                <a:latin typeface="Bobby Jones"/>
                <a:ea typeface="Bobby Jones"/>
                <a:cs typeface="Bobby Jones"/>
                <a:sym typeface="Bobby Jones"/>
              </a:rPr>
              <a:t>Analisis dan Optimasi Kualitas Dataset Produksi Durian Provinsi Lampung (2021–2024) Menggunakan Teknik Munging dan Wrangling dalam Komputasi Statistik</a:t>
            </a:r>
          </a:p>
        </p:txBody>
      </p:sp>
      <p:sp>
        <p:nvSpPr>
          <p:cNvPr name="TextBox 25" id="25"/>
          <p:cNvSpPr txBox="true"/>
          <p:nvPr/>
        </p:nvSpPr>
        <p:spPr>
          <a:xfrm rot="0">
            <a:off x="5812339" y="7448763"/>
            <a:ext cx="6325230" cy="606851"/>
          </a:xfrm>
          <a:prstGeom prst="rect">
            <a:avLst/>
          </a:prstGeom>
        </p:spPr>
        <p:txBody>
          <a:bodyPr anchor="t" rtlCol="false" tIns="0" lIns="0" bIns="0" rIns="0">
            <a:spAutoFit/>
          </a:bodyPr>
          <a:lstStyle/>
          <a:p>
            <a:pPr algn="ctr">
              <a:lnSpc>
                <a:spcPts val="4828"/>
              </a:lnSpc>
              <a:spcBef>
                <a:spcPct val="0"/>
              </a:spcBef>
            </a:pPr>
            <a:r>
              <a:rPr lang="en-US" b="true" sz="3449">
                <a:solidFill>
                  <a:srgbClr val="FFFFFF"/>
                </a:solidFill>
                <a:latin typeface="Public Sans Bold"/>
                <a:ea typeface="Public Sans Bold"/>
                <a:cs typeface="Public Sans Bold"/>
                <a:sym typeface="Public Sans Bold"/>
              </a:rPr>
              <a:t>Oleh Kelompok 9 RB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BC5FF"/>
        </a:solidFill>
      </p:bgPr>
    </p:bg>
    <p:spTree>
      <p:nvGrpSpPr>
        <p:cNvPr id="1" name=""/>
        <p:cNvGrpSpPr/>
        <p:nvPr/>
      </p:nvGrpSpPr>
      <p:grpSpPr>
        <a:xfrm>
          <a:off x="0" y="0"/>
          <a:ext cx="0" cy="0"/>
          <a:chOff x="0" y="0"/>
          <a:chExt cx="0" cy="0"/>
        </a:xfrm>
      </p:grpSpPr>
      <p:sp>
        <p:nvSpPr>
          <p:cNvPr name="Freeform 2" id="2"/>
          <p:cNvSpPr/>
          <p:nvPr/>
        </p:nvSpPr>
        <p:spPr>
          <a:xfrm flipH="false" flipV="false" rot="-1283131">
            <a:off x="2160311" y="-1093527"/>
            <a:ext cx="13975270" cy="9757279"/>
          </a:xfrm>
          <a:custGeom>
            <a:avLst/>
            <a:gdLst/>
            <a:ahLst/>
            <a:cxnLst/>
            <a:rect r="r" b="b" t="t" l="l"/>
            <a:pathLst>
              <a:path h="9757279" w="13975270">
                <a:moveTo>
                  <a:pt x="0" y="0"/>
                </a:moveTo>
                <a:lnTo>
                  <a:pt x="13975269" y="0"/>
                </a:lnTo>
                <a:lnTo>
                  <a:pt x="13975269" y="9757279"/>
                </a:lnTo>
                <a:lnTo>
                  <a:pt x="0" y="9757279"/>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303409" y="9912434"/>
            <a:ext cx="20354123" cy="3086100"/>
            <a:chOff x="0" y="0"/>
            <a:chExt cx="5360757" cy="812800"/>
          </a:xfrm>
        </p:grpSpPr>
        <p:sp>
          <p:nvSpPr>
            <p:cNvPr name="Freeform 4" id="4"/>
            <p:cNvSpPr/>
            <p:nvPr/>
          </p:nvSpPr>
          <p:spPr>
            <a:xfrm flipH="false" flipV="false" rot="0">
              <a:off x="0" y="0"/>
              <a:ext cx="5360757" cy="812800"/>
            </a:xfrm>
            <a:custGeom>
              <a:avLst/>
              <a:gdLst/>
              <a:ahLst/>
              <a:cxnLst/>
              <a:rect r="r" b="b" t="t" l="l"/>
              <a:pathLst>
                <a:path h="812800" w="5360757">
                  <a:moveTo>
                    <a:pt x="0" y="0"/>
                  </a:moveTo>
                  <a:lnTo>
                    <a:pt x="5360757" y="0"/>
                  </a:lnTo>
                  <a:lnTo>
                    <a:pt x="5360757" y="812800"/>
                  </a:lnTo>
                  <a:lnTo>
                    <a:pt x="0" y="812800"/>
                  </a:lnTo>
                  <a:close/>
                </a:path>
              </a:pathLst>
            </a:custGeom>
            <a:solidFill>
              <a:srgbClr val="FFFFFF"/>
            </a:solidFill>
          </p:spPr>
        </p:sp>
        <p:sp>
          <p:nvSpPr>
            <p:cNvPr name="TextBox 5" id="5"/>
            <p:cNvSpPr txBox="true"/>
            <p:nvPr/>
          </p:nvSpPr>
          <p:spPr>
            <a:xfrm>
              <a:off x="0" y="-47625"/>
              <a:ext cx="5360757" cy="860425"/>
            </a:xfrm>
            <a:prstGeom prst="rect">
              <a:avLst/>
            </a:prstGeom>
          </p:spPr>
          <p:txBody>
            <a:bodyPr anchor="ctr" rtlCol="false" tIns="50800" lIns="50800" bIns="50800" rIns="50800"/>
            <a:lstStyle/>
            <a:p>
              <a:pPr algn="ctr">
                <a:lnSpc>
                  <a:spcPts val="3374"/>
                </a:lnSpc>
              </a:pPr>
            </a:p>
          </p:txBody>
        </p:sp>
      </p:grpSp>
      <p:sp>
        <p:nvSpPr>
          <p:cNvPr name="TextBox 6" id="6"/>
          <p:cNvSpPr txBox="true"/>
          <p:nvPr/>
        </p:nvSpPr>
        <p:spPr>
          <a:xfrm rot="0">
            <a:off x="3952055" y="2761001"/>
            <a:ext cx="8005634" cy="4627343"/>
          </a:xfrm>
          <a:prstGeom prst="rect">
            <a:avLst/>
          </a:prstGeom>
        </p:spPr>
        <p:txBody>
          <a:bodyPr anchor="t" rtlCol="false" tIns="0" lIns="0" bIns="0" rIns="0">
            <a:spAutoFit/>
          </a:bodyPr>
          <a:lstStyle/>
          <a:p>
            <a:pPr algn="ctr" marL="0" indent="0" lvl="0">
              <a:lnSpc>
                <a:spcPts val="17611"/>
              </a:lnSpc>
            </a:pPr>
            <a:r>
              <a:rPr lang="en-US" sz="17789">
                <a:solidFill>
                  <a:srgbClr val="191919"/>
                </a:solidFill>
                <a:latin typeface="Bobby Jones"/>
                <a:ea typeface="Bobby Jones"/>
                <a:cs typeface="Bobby Jones"/>
                <a:sym typeface="Bobby Jones"/>
              </a:rPr>
              <a:t>Terima Kasih</a:t>
            </a:r>
          </a:p>
        </p:txBody>
      </p:sp>
      <p:sp>
        <p:nvSpPr>
          <p:cNvPr name="Freeform 7" id="7"/>
          <p:cNvSpPr/>
          <p:nvPr/>
        </p:nvSpPr>
        <p:spPr>
          <a:xfrm flipH="false" flipV="false" rot="0">
            <a:off x="14410116" y="869437"/>
            <a:ext cx="980406" cy="980406"/>
          </a:xfrm>
          <a:custGeom>
            <a:avLst/>
            <a:gdLst/>
            <a:ahLst/>
            <a:cxnLst/>
            <a:rect r="r" b="b" t="t" l="l"/>
            <a:pathLst>
              <a:path h="980406" w="980406">
                <a:moveTo>
                  <a:pt x="0" y="0"/>
                </a:moveTo>
                <a:lnTo>
                  <a:pt x="980406" y="0"/>
                </a:lnTo>
                <a:lnTo>
                  <a:pt x="980406" y="980406"/>
                </a:lnTo>
                <a:lnTo>
                  <a:pt x="0" y="980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70080">
            <a:off x="648163" y="6655479"/>
            <a:ext cx="980406" cy="980406"/>
          </a:xfrm>
          <a:custGeom>
            <a:avLst/>
            <a:gdLst/>
            <a:ahLst/>
            <a:cxnLst/>
            <a:rect r="r" b="b" t="t" l="l"/>
            <a:pathLst>
              <a:path h="980406" w="980406">
                <a:moveTo>
                  <a:pt x="0" y="0"/>
                </a:moveTo>
                <a:lnTo>
                  <a:pt x="980406" y="0"/>
                </a:lnTo>
                <a:lnTo>
                  <a:pt x="980406" y="980406"/>
                </a:lnTo>
                <a:lnTo>
                  <a:pt x="0" y="980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1241405" y="1495880"/>
            <a:ext cx="7046595" cy="8229600"/>
          </a:xfrm>
          <a:custGeom>
            <a:avLst/>
            <a:gdLst/>
            <a:ahLst/>
            <a:cxnLst/>
            <a:rect r="r" b="b" t="t" l="l"/>
            <a:pathLst>
              <a:path h="8229600" w="7046595">
                <a:moveTo>
                  <a:pt x="0" y="0"/>
                </a:moveTo>
                <a:lnTo>
                  <a:pt x="7046595" y="0"/>
                </a:lnTo>
                <a:lnTo>
                  <a:pt x="7046595" y="8229600"/>
                </a:lnTo>
                <a:lnTo>
                  <a:pt x="0" y="8229600"/>
                </a:lnTo>
                <a:lnTo>
                  <a:pt x="0" y="0"/>
                </a:lnTo>
                <a:close/>
              </a:path>
            </a:pathLst>
          </a:custGeom>
          <a:blipFill>
            <a:blip r:embed="rId6"/>
            <a:stretch>
              <a:fillRect l="0" t="0" r="0" b="0"/>
            </a:stretch>
          </a:blipFill>
        </p:spPr>
      </p:sp>
      <p:sp>
        <p:nvSpPr>
          <p:cNvPr name="Freeform 10" id="10"/>
          <p:cNvSpPr/>
          <p:nvPr/>
        </p:nvSpPr>
        <p:spPr>
          <a:xfrm flipH="false" flipV="false" rot="0">
            <a:off x="-220023" y="247572"/>
            <a:ext cx="3744468" cy="4114800"/>
          </a:xfrm>
          <a:custGeom>
            <a:avLst/>
            <a:gdLst/>
            <a:ahLst/>
            <a:cxnLst/>
            <a:rect r="r" b="b" t="t" l="l"/>
            <a:pathLst>
              <a:path h="4114800" w="3744468">
                <a:moveTo>
                  <a:pt x="0" y="0"/>
                </a:moveTo>
                <a:lnTo>
                  <a:pt x="3744468" y="0"/>
                </a:lnTo>
                <a:lnTo>
                  <a:pt x="374446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BC5F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17528" y="4146090"/>
            <a:ext cx="3079774" cy="3577805"/>
            <a:chOff x="0" y="0"/>
            <a:chExt cx="5466080" cy="6350000"/>
          </a:xfrm>
        </p:grpSpPr>
        <p:sp>
          <p:nvSpPr>
            <p:cNvPr name="Freeform 3" id="3"/>
            <p:cNvSpPr/>
            <p:nvPr/>
          </p:nvSpPr>
          <p:spPr>
            <a:xfrm flipH="false" flipV="false" rot="0">
              <a:off x="0" y="0"/>
              <a:ext cx="5438261" cy="6348730"/>
            </a:xfrm>
            <a:custGeom>
              <a:avLst/>
              <a:gdLst/>
              <a:ahLst/>
              <a:cxnLst/>
              <a:rect r="r" b="b" t="t" l="l"/>
              <a:pathLst>
                <a:path h="6348730" w="5438261">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4" id="4"/>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8155" t="0" r="0" b="0"/>
              </a:stretch>
            </a:blipFill>
          </p:spPr>
        </p:sp>
        <p:sp>
          <p:nvSpPr>
            <p:cNvPr name="Freeform 5" id="5"/>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6" id="6"/>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CF9DA"/>
            </a:solidFill>
          </p:spPr>
        </p:sp>
      </p:grpSp>
      <p:grpSp>
        <p:nvGrpSpPr>
          <p:cNvPr name="Group 7" id="7"/>
          <p:cNvGrpSpPr>
            <a:grpSpLocks noChangeAspect="true"/>
          </p:cNvGrpSpPr>
          <p:nvPr/>
        </p:nvGrpSpPr>
        <p:grpSpPr>
          <a:xfrm rot="0">
            <a:off x="9237892" y="4175124"/>
            <a:ext cx="3054782" cy="3548771"/>
            <a:chOff x="0" y="0"/>
            <a:chExt cx="5466080" cy="6350000"/>
          </a:xfrm>
        </p:grpSpPr>
        <p:sp>
          <p:nvSpPr>
            <p:cNvPr name="Freeform 8" id="8"/>
            <p:cNvSpPr/>
            <p:nvPr/>
          </p:nvSpPr>
          <p:spPr>
            <a:xfrm flipH="false" flipV="false" rot="0">
              <a:off x="0" y="0"/>
              <a:ext cx="5438261" cy="6348730"/>
            </a:xfrm>
            <a:custGeom>
              <a:avLst/>
              <a:gdLst/>
              <a:ahLst/>
              <a:cxnLst/>
              <a:rect r="r" b="b" t="t" l="l"/>
              <a:pathLst>
                <a:path h="6348730" w="5438261">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9" id="9"/>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0" t="-35702" r="0" b="-2955"/>
              </a:stretch>
            </a:blipFill>
          </p:spPr>
        </p:sp>
        <p:sp>
          <p:nvSpPr>
            <p:cNvPr name="Freeform 10" id="10"/>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11" id="11"/>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CF9DA"/>
            </a:solidFill>
          </p:spPr>
        </p:sp>
      </p:grpSp>
      <p:grpSp>
        <p:nvGrpSpPr>
          <p:cNvPr name="Group 12" id="12"/>
          <p:cNvGrpSpPr>
            <a:grpSpLocks noChangeAspect="true"/>
          </p:cNvGrpSpPr>
          <p:nvPr/>
        </p:nvGrpSpPr>
        <p:grpSpPr>
          <a:xfrm rot="0">
            <a:off x="13227689" y="4146090"/>
            <a:ext cx="3079774" cy="3577805"/>
            <a:chOff x="0" y="0"/>
            <a:chExt cx="5466080" cy="6350000"/>
          </a:xfrm>
        </p:grpSpPr>
        <p:sp>
          <p:nvSpPr>
            <p:cNvPr name="Freeform 13" id="13"/>
            <p:cNvSpPr/>
            <p:nvPr/>
          </p:nvSpPr>
          <p:spPr>
            <a:xfrm flipH="false" flipV="false" rot="0">
              <a:off x="0" y="0"/>
              <a:ext cx="5438261" cy="6348730"/>
            </a:xfrm>
            <a:custGeom>
              <a:avLst/>
              <a:gdLst/>
              <a:ahLst/>
              <a:cxnLst/>
              <a:rect r="r" b="b" t="t" l="l"/>
              <a:pathLst>
                <a:path h="6348730" w="5438261">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14" id="14"/>
            <p:cNvSpPr/>
            <p:nvPr/>
          </p:nvSpPr>
          <p:spPr>
            <a:xfrm flipH="false" flipV="false" rot="-5400000">
              <a:off x="345440" y="196850"/>
              <a:ext cx="4693920" cy="4889500"/>
            </a:xfrm>
            <a:custGeom>
              <a:avLst/>
              <a:gdLst/>
              <a:ahLst/>
              <a:cxnLst/>
              <a:rect r="r" b="b" t="t" l="l"/>
              <a:pathLst>
                <a:path h="4889500" w="4693920">
                  <a:moveTo>
                    <a:pt x="4693920" y="4870450"/>
                  </a:moveTo>
                  <a:lnTo>
                    <a:pt x="4693920" y="19050"/>
                  </a:lnTo>
                  <a:cubicBezTo>
                    <a:pt x="4693920" y="8890"/>
                    <a:pt x="4685030" y="0"/>
                    <a:pt x="4674870" y="0"/>
                  </a:cubicBezTo>
                  <a:lnTo>
                    <a:pt x="19050" y="0"/>
                  </a:lnTo>
                  <a:cubicBezTo>
                    <a:pt x="7620" y="0"/>
                    <a:pt x="0" y="8890"/>
                    <a:pt x="0" y="19050"/>
                  </a:cubicBezTo>
                  <a:lnTo>
                    <a:pt x="0" y="4870450"/>
                  </a:lnTo>
                  <a:cubicBezTo>
                    <a:pt x="0" y="4880610"/>
                    <a:pt x="8890" y="4889500"/>
                    <a:pt x="19050" y="4889500"/>
                  </a:cubicBezTo>
                  <a:lnTo>
                    <a:pt x="4673600" y="4889500"/>
                  </a:lnTo>
                  <a:cubicBezTo>
                    <a:pt x="4685030" y="4889500"/>
                    <a:pt x="4693920" y="4881880"/>
                    <a:pt x="4693920" y="4870450"/>
                  </a:cubicBezTo>
                  <a:close/>
                </a:path>
              </a:pathLst>
            </a:custGeom>
            <a:blipFill>
              <a:blip r:embed="rId4"/>
              <a:stretch>
                <a:fillRect l="-4166" t="-18272" r="0" b="-15060"/>
              </a:stretch>
            </a:blipFill>
          </p:spPr>
        </p:sp>
        <p:sp>
          <p:nvSpPr>
            <p:cNvPr name="Freeform 15" id="15"/>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16" id="16"/>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CF9DA"/>
            </a:solidFill>
          </p:spPr>
        </p:sp>
      </p:grpSp>
      <p:grpSp>
        <p:nvGrpSpPr>
          <p:cNvPr name="Group 17" id="17"/>
          <p:cNvGrpSpPr/>
          <p:nvPr/>
        </p:nvGrpSpPr>
        <p:grpSpPr>
          <a:xfrm rot="0">
            <a:off x="-303409" y="9912434"/>
            <a:ext cx="20354123" cy="3086100"/>
            <a:chOff x="0" y="0"/>
            <a:chExt cx="5360757" cy="812800"/>
          </a:xfrm>
        </p:grpSpPr>
        <p:sp>
          <p:nvSpPr>
            <p:cNvPr name="Freeform 18" id="18"/>
            <p:cNvSpPr/>
            <p:nvPr/>
          </p:nvSpPr>
          <p:spPr>
            <a:xfrm flipH="false" flipV="false" rot="0">
              <a:off x="0" y="0"/>
              <a:ext cx="5360757" cy="812800"/>
            </a:xfrm>
            <a:custGeom>
              <a:avLst/>
              <a:gdLst/>
              <a:ahLst/>
              <a:cxnLst/>
              <a:rect r="r" b="b" t="t" l="l"/>
              <a:pathLst>
                <a:path h="812800" w="5360757">
                  <a:moveTo>
                    <a:pt x="0" y="0"/>
                  </a:moveTo>
                  <a:lnTo>
                    <a:pt x="5360757" y="0"/>
                  </a:lnTo>
                  <a:lnTo>
                    <a:pt x="5360757" y="812800"/>
                  </a:lnTo>
                  <a:lnTo>
                    <a:pt x="0" y="812800"/>
                  </a:lnTo>
                  <a:close/>
                </a:path>
              </a:pathLst>
            </a:custGeom>
            <a:solidFill>
              <a:srgbClr val="FFFFFF"/>
            </a:solidFill>
          </p:spPr>
        </p:sp>
        <p:sp>
          <p:nvSpPr>
            <p:cNvPr name="TextBox 19" id="19"/>
            <p:cNvSpPr txBox="true"/>
            <p:nvPr/>
          </p:nvSpPr>
          <p:spPr>
            <a:xfrm>
              <a:off x="0" y="-47625"/>
              <a:ext cx="5360757" cy="860425"/>
            </a:xfrm>
            <a:prstGeom prst="rect">
              <a:avLst/>
            </a:prstGeom>
          </p:spPr>
          <p:txBody>
            <a:bodyPr anchor="ctr" rtlCol="false" tIns="50800" lIns="50800" bIns="50800" rIns="50800"/>
            <a:lstStyle/>
            <a:p>
              <a:pPr algn="ctr">
                <a:lnSpc>
                  <a:spcPts val="3374"/>
                </a:lnSpc>
              </a:pPr>
            </a:p>
          </p:txBody>
        </p:sp>
      </p:grpSp>
      <p:sp>
        <p:nvSpPr>
          <p:cNvPr name="Freeform 20" id="20"/>
          <p:cNvSpPr/>
          <p:nvPr/>
        </p:nvSpPr>
        <p:spPr>
          <a:xfrm flipH="false" flipV="false" rot="0">
            <a:off x="11001792" y="4513977"/>
            <a:ext cx="980406" cy="980406"/>
          </a:xfrm>
          <a:custGeom>
            <a:avLst/>
            <a:gdLst/>
            <a:ahLst/>
            <a:cxnLst/>
            <a:rect r="r" b="b" t="t" l="l"/>
            <a:pathLst>
              <a:path h="980406" w="980406">
                <a:moveTo>
                  <a:pt x="0" y="0"/>
                </a:moveTo>
                <a:lnTo>
                  <a:pt x="980406" y="0"/>
                </a:lnTo>
                <a:lnTo>
                  <a:pt x="980406" y="980406"/>
                </a:lnTo>
                <a:lnTo>
                  <a:pt x="0" y="9804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170080">
            <a:off x="6108318" y="5536239"/>
            <a:ext cx="980406" cy="980406"/>
          </a:xfrm>
          <a:custGeom>
            <a:avLst/>
            <a:gdLst/>
            <a:ahLst/>
            <a:cxnLst/>
            <a:rect r="r" b="b" t="t" l="l"/>
            <a:pathLst>
              <a:path h="980406" w="980406">
                <a:moveTo>
                  <a:pt x="0" y="0"/>
                </a:moveTo>
                <a:lnTo>
                  <a:pt x="980406" y="0"/>
                </a:lnTo>
                <a:lnTo>
                  <a:pt x="980406" y="980406"/>
                </a:lnTo>
                <a:lnTo>
                  <a:pt x="0" y="9804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2" id="22"/>
          <p:cNvGrpSpPr>
            <a:grpSpLocks noChangeAspect="true"/>
          </p:cNvGrpSpPr>
          <p:nvPr/>
        </p:nvGrpSpPr>
        <p:grpSpPr>
          <a:xfrm rot="0">
            <a:off x="5092703" y="4158617"/>
            <a:ext cx="3068991" cy="3565278"/>
            <a:chOff x="0" y="0"/>
            <a:chExt cx="5466080" cy="6350000"/>
          </a:xfrm>
        </p:grpSpPr>
        <p:sp>
          <p:nvSpPr>
            <p:cNvPr name="Freeform 23" id="23"/>
            <p:cNvSpPr/>
            <p:nvPr/>
          </p:nvSpPr>
          <p:spPr>
            <a:xfrm flipH="false" flipV="false" rot="0">
              <a:off x="0" y="0"/>
              <a:ext cx="5438261" cy="6348730"/>
            </a:xfrm>
            <a:custGeom>
              <a:avLst/>
              <a:gdLst/>
              <a:ahLst/>
              <a:cxnLst/>
              <a:rect r="r" b="b" t="t" l="l"/>
              <a:pathLst>
                <a:path h="6348730" w="5438261">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24" id="24"/>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0" t="-38121" r="0" b="-47288"/>
              </a:stretch>
            </a:blipFill>
          </p:spPr>
        </p:sp>
        <p:sp>
          <p:nvSpPr>
            <p:cNvPr name="Freeform 25" id="25"/>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26" id="26"/>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CF9DA"/>
            </a:solidFill>
          </p:spPr>
        </p:sp>
      </p:grpSp>
      <p:grpSp>
        <p:nvGrpSpPr>
          <p:cNvPr name="Group 27" id="27"/>
          <p:cNvGrpSpPr/>
          <p:nvPr/>
        </p:nvGrpSpPr>
        <p:grpSpPr>
          <a:xfrm rot="0">
            <a:off x="4695016" y="7967602"/>
            <a:ext cx="3807010" cy="1127836"/>
            <a:chOff x="0" y="0"/>
            <a:chExt cx="1050380" cy="311178"/>
          </a:xfrm>
        </p:grpSpPr>
        <p:sp>
          <p:nvSpPr>
            <p:cNvPr name="Freeform 28" id="28"/>
            <p:cNvSpPr/>
            <p:nvPr/>
          </p:nvSpPr>
          <p:spPr>
            <a:xfrm flipH="false" flipV="false" rot="0">
              <a:off x="0" y="0"/>
              <a:ext cx="1050380" cy="311178"/>
            </a:xfrm>
            <a:custGeom>
              <a:avLst/>
              <a:gdLst/>
              <a:ahLst/>
              <a:cxnLst/>
              <a:rect r="r" b="b" t="t" l="l"/>
              <a:pathLst>
                <a:path h="311178" w="1050380">
                  <a:moveTo>
                    <a:pt x="40672" y="0"/>
                  </a:moveTo>
                  <a:lnTo>
                    <a:pt x="1009708" y="0"/>
                  </a:lnTo>
                  <a:cubicBezTo>
                    <a:pt x="1032171" y="0"/>
                    <a:pt x="1050380" y="18209"/>
                    <a:pt x="1050380" y="40672"/>
                  </a:cubicBezTo>
                  <a:lnTo>
                    <a:pt x="1050380" y="270506"/>
                  </a:lnTo>
                  <a:cubicBezTo>
                    <a:pt x="1050380" y="292968"/>
                    <a:pt x="1032171" y="311178"/>
                    <a:pt x="1009708" y="311178"/>
                  </a:cubicBezTo>
                  <a:lnTo>
                    <a:pt x="40672" y="311178"/>
                  </a:lnTo>
                  <a:cubicBezTo>
                    <a:pt x="18209" y="311178"/>
                    <a:pt x="0" y="292968"/>
                    <a:pt x="0" y="270506"/>
                  </a:cubicBezTo>
                  <a:lnTo>
                    <a:pt x="0" y="40672"/>
                  </a:lnTo>
                  <a:cubicBezTo>
                    <a:pt x="0" y="18209"/>
                    <a:pt x="18209" y="0"/>
                    <a:pt x="40672" y="0"/>
                  </a:cubicBezTo>
                  <a:close/>
                </a:path>
              </a:pathLst>
            </a:custGeom>
            <a:solidFill>
              <a:srgbClr val="F3CA52"/>
            </a:solidFill>
            <a:ln w="38100" cap="sq">
              <a:solidFill>
                <a:srgbClr val="191919"/>
              </a:solidFill>
              <a:prstDash val="solid"/>
              <a:miter/>
            </a:ln>
          </p:spPr>
        </p:sp>
        <p:sp>
          <p:nvSpPr>
            <p:cNvPr name="TextBox 29" id="29"/>
            <p:cNvSpPr txBox="true"/>
            <p:nvPr/>
          </p:nvSpPr>
          <p:spPr>
            <a:xfrm>
              <a:off x="0" y="-47625"/>
              <a:ext cx="1050380" cy="358803"/>
            </a:xfrm>
            <a:prstGeom prst="rect">
              <a:avLst/>
            </a:prstGeom>
          </p:spPr>
          <p:txBody>
            <a:bodyPr anchor="ctr" rtlCol="false" tIns="50800" lIns="50800" bIns="50800" rIns="50800"/>
            <a:lstStyle/>
            <a:p>
              <a:pPr algn="ctr">
                <a:lnSpc>
                  <a:spcPts val="3644"/>
                </a:lnSpc>
              </a:pPr>
              <a:r>
                <a:rPr lang="en-US" sz="2699">
                  <a:solidFill>
                    <a:srgbClr val="191919"/>
                  </a:solidFill>
                  <a:latin typeface="Bobby Jones"/>
                  <a:ea typeface="Bobby Jones"/>
                  <a:cs typeface="Bobby Jones"/>
                  <a:sym typeface="Bobby Jones"/>
                </a:rPr>
                <a:t>Ken Gracya Waoma</a:t>
              </a:r>
            </a:p>
            <a:p>
              <a:pPr algn="ctr">
                <a:lnSpc>
                  <a:spcPts val="3644"/>
                </a:lnSpc>
              </a:pPr>
              <a:r>
                <a:rPr lang="en-US" sz="2699">
                  <a:solidFill>
                    <a:srgbClr val="191919"/>
                  </a:solidFill>
                  <a:latin typeface="Bobby Jones"/>
                  <a:ea typeface="Bobby Jones"/>
                  <a:cs typeface="Bobby Jones"/>
                  <a:sym typeface="Bobby Jones"/>
                </a:rPr>
                <a:t>123450045</a:t>
              </a:r>
            </a:p>
          </p:txBody>
        </p:sp>
      </p:grpSp>
      <p:grpSp>
        <p:nvGrpSpPr>
          <p:cNvPr name="Group 30" id="30"/>
          <p:cNvGrpSpPr/>
          <p:nvPr/>
        </p:nvGrpSpPr>
        <p:grpSpPr>
          <a:xfrm rot="0">
            <a:off x="12864071" y="7967602"/>
            <a:ext cx="3807010" cy="1127836"/>
            <a:chOff x="0" y="0"/>
            <a:chExt cx="1050380" cy="311178"/>
          </a:xfrm>
        </p:grpSpPr>
        <p:sp>
          <p:nvSpPr>
            <p:cNvPr name="Freeform 31" id="31"/>
            <p:cNvSpPr/>
            <p:nvPr/>
          </p:nvSpPr>
          <p:spPr>
            <a:xfrm flipH="false" flipV="false" rot="0">
              <a:off x="0" y="0"/>
              <a:ext cx="1050380" cy="311178"/>
            </a:xfrm>
            <a:custGeom>
              <a:avLst/>
              <a:gdLst/>
              <a:ahLst/>
              <a:cxnLst/>
              <a:rect r="r" b="b" t="t" l="l"/>
              <a:pathLst>
                <a:path h="311178" w="1050380">
                  <a:moveTo>
                    <a:pt x="40672" y="0"/>
                  </a:moveTo>
                  <a:lnTo>
                    <a:pt x="1009708" y="0"/>
                  </a:lnTo>
                  <a:cubicBezTo>
                    <a:pt x="1032171" y="0"/>
                    <a:pt x="1050380" y="18209"/>
                    <a:pt x="1050380" y="40672"/>
                  </a:cubicBezTo>
                  <a:lnTo>
                    <a:pt x="1050380" y="270506"/>
                  </a:lnTo>
                  <a:cubicBezTo>
                    <a:pt x="1050380" y="292968"/>
                    <a:pt x="1032171" y="311178"/>
                    <a:pt x="1009708" y="311178"/>
                  </a:cubicBezTo>
                  <a:lnTo>
                    <a:pt x="40672" y="311178"/>
                  </a:lnTo>
                  <a:cubicBezTo>
                    <a:pt x="18209" y="311178"/>
                    <a:pt x="0" y="292968"/>
                    <a:pt x="0" y="270506"/>
                  </a:cubicBezTo>
                  <a:lnTo>
                    <a:pt x="0" y="40672"/>
                  </a:lnTo>
                  <a:cubicBezTo>
                    <a:pt x="0" y="18209"/>
                    <a:pt x="18209" y="0"/>
                    <a:pt x="40672" y="0"/>
                  </a:cubicBezTo>
                  <a:close/>
                </a:path>
              </a:pathLst>
            </a:custGeom>
            <a:solidFill>
              <a:srgbClr val="F3CA52"/>
            </a:solidFill>
            <a:ln w="38100" cap="sq">
              <a:solidFill>
                <a:srgbClr val="191919"/>
              </a:solidFill>
              <a:prstDash val="solid"/>
              <a:miter/>
            </a:ln>
          </p:spPr>
        </p:sp>
        <p:sp>
          <p:nvSpPr>
            <p:cNvPr name="TextBox 32" id="32"/>
            <p:cNvSpPr txBox="true"/>
            <p:nvPr/>
          </p:nvSpPr>
          <p:spPr>
            <a:xfrm>
              <a:off x="0" y="-47625"/>
              <a:ext cx="1050380" cy="358803"/>
            </a:xfrm>
            <a:prstGeom prst="rect">
              <a:avLst/>
            </a:prstGeom>
          </p:spPr>
          <p:txBody>
            <a:bodyPr anchor="ctr" rtlCol="false" tIns="50800" lIns="50800" bIns="50800" rIns="50800"/>
            <a:lstStyle/>
            <a:p>
              <a:pPr algn="ctr">
                <a:lnSpc>
                  <a:spcPts val="3644"/>
                </a:lnSpc>
              </a:pPr>
              <a:r>
                <a:rPr lang="en-US" sz="2699">
                  <a:solidFill>
                    <a:srgbClr val="191919"/>
                  </a:solidFill>
                  <a:latin typeface="Bobby Jones"/>
                  <a:ea typeface="Bobby Jones"/>
                  <a:cs typeface="Bobby Jones"/>
                  <a:sym typeface="Bobby Jones"/>
                </a:rPr>
                <a:t>hanifah inaya sani</a:t>
              </a:r>
            </a:p>
            <a:p>
              <a:pPr algn="ctr">
                <a:lnSpc>
                  <a:spcPts val="3644"/>
                </a:lnSpc>
              </a:pPr>
              <a:r>
                <a:rPr lang="en-US" sz="2699">
                  <a:solidFill>
                    <a:srgbClr val="191919"/>
                  </a:solidFill>
                  <a:latin typeface="Bobby Jones"/>
                  <a:ea typeface="Bobby Jones"/>
                  <a:cs typeface="Bobby Jones"/>
                  <a:sym typeface="Bobby Jones"/>
                </a:rPr>
                <a:t>123450123</a:t>
              </a:r>
            </a:p>
          </p:txBody>
        </p:sp>
      </p:grpSp>
      <p:grpSp>
        <p:nvGrpSpPr>
          <p:cNvPr name="Group 33" id="33"/>
          <p:cNvGrpSpPr/>
          <p:nvPr/>
        </p:nvGrpSpPr>
        <p:grpSpPr>
          <a:xfrm rot="0">
            <a:off x="8861778" y="7967602"/>
            <a:ext cx="3807010" cy="1127836"/>
            <a:chOff x="0" y="0"/>
            <a:chExt cx="1050380" cy="311178"/>
          </a:xfrm>
        </p:grpSpPr>
        <p:sp>
          <p:nvSpPr>
            <p:cNvPr name="Freeform 34" id="34"/>
            <p:cNvSpPr/>
            <p:nvPr/>
          </p:nvSpPr>
          <p:spPr>
            <a:xfrm flipH="false" flipV="false" rot="0">
              <a:off x="0" y="0"/>
              <a:ext cx="1050380" cy="311178"/>
            </a:xfrm>
            <a:custGeom>
              <a:avLst/>
              <a:gdLst/>
              <a:ahLst/>
              <a:cxnLst/>
              <a:rect r="r" b="b" t="t" l="l"/>
              <a:pathLst>
                <a:path h="311178" w="1050380">
                  <a:moveTo>
                    <a:pt x="40672" y="0"/>
                  </a:moveTo>
                  <a:lnTo>
                    <a:pt x="1009708" y="0"/>
                  </a:lnTo>
                  <a:cubicBezTo>
                    <a:pt x="1032171" y="0"/>
                    <a:pt x="1050380" y="18209"/>
                    <a:pt x="1050380" y="40672"/>
                  </a:cubicBezTo>
                  <a:lnTo>
                    <a:pt x="1050380" y="270506"/>
                  </a:lnTo>
                  <a:cubicBezTo>
                    <a:pt x="1050380" y="292968"/>
                    <a:pt x="1032171" y="311178"/>
                    <a:pt x="1009708" y="311178"/>
                  </a:cubicBezTo>
                  <a:lnTo>
                    <a:pt x="40672" y="311178"/>
                  </a:lnTo>
                  <a:cubicBezTo>
                    <a:pt x="18209" y="311178"/>
                    <a:pt x="0" y="292968"/>
                    <a:pt x="0" y="270506"/>
                  </a:cubicBezTo>
                  <a:lnTo>
                    <a:pt x="0" y="40672"/>
                  </a:lnTo>
                  <a:cubicBezTo>
                    <a:pt x="0" y="18209"/>
                    <a:pt x="18209" y="0"/>
                    <a:pt x="40672" y="0"/>
                  </a:cubicBezTo>
                  <a:close/>
                </a:path>
              </a:pathLst>
            </a:custGeom>
            <a:solidFill>
              <a:srgbClr val="F3CA52"/>
            </a:solidFill>
            <a:ln w="38100" cap="sq">
              <a:solidFill>
                <a:srgbClr val="191919"/>
              </a:solidFill>
              <a:prstDash val="solid"/>
              <a:miter/>
            </a:ln>
          </p:spPr>
        </p:sp>
        <p:sp>
          <p:nvSpPr>
            <p:cNvPr name="TextBox 35" id="35"/>
            <p:cNvSpPr txBox="true"/>
            <p:nvPr/>
          </p:nvSpPr>
          <p:spPr>
            <a:xfrm>
              <a:off x="0" y="-47625"/>
              <a:ext cx="1050380" cy="358803"/>
            </a:xfrm>
            <a:prstGeom prst="rect">
              <a:avLst/>
            </a:prstGeom>
          </p:spPr>
          <p:txBody>
            <a:bodyPr anchor="ctr" rtlCol="false" tIns="50800" lIns="50800" bIns="50800" rIns="50800"/>
            <a:lstStyle/>
            <a:p>
              <a:pPr algn="ctr">
                <a:lnSpc>
                  <a:spcPts val="3644"/>
                </a:lnSpc>
              </a:pPr>
              <a:r>
                <a:rPr lang="en-US" sz="2699">
                  <a:solidFill>
                    <a:srgbClr val="191919"/>
                  </a:solidFill>
                  <a:latin typeface="Bobby Jones"/>
                  <a:ea typeface="Bobby Jones"/>
                  <a:cs typeface="Bobby Jones"/>
                  <a:sym typeface="Bobby Jones"/>
                </a:rPr>
                <a:t>ali aristo m. parisi</a:t>
              </a:r>
            </a:p>
            <a:p>
              <a:pPr algn="ctr">
                <a:lnSpc>
                  <a:spcPts val="3644"/>
                </a:lnSpc>
              </a:pPr>
              <a:r>
                <a:rPr lang="en-US" sz="2699">
                  <a:solidFill>
                    <a:srgbClr val="191919"/>
                  </a:solidFill>
                  <a:latin typeface="Bobby Jones"/>
                  <a:ea typeface="Bobby Jones"/>
                  <a:cs typeface="Bobby Jones"/>
                  <a:sym typeface="Bobby Jones"/>
                </a:rPr>
                <a:t>123450088</a:t>
              </a:r>
            </a:p>
          </p:txBody>
        </p:sp>
      </p:grpSp>
      <p:grpSp>
        <p:nvGrpSpPr>
          <p:cNvPr name="Group 36" id="36"/>
          <p:cNvGrpSpPr/>
          <p:nvPr/>
        </p:nvGrpSpPr>
        <p:grpSpPr>
          <a:xfrm rot="0">
            <a:off x="353910" y="7967602"/>
            <a:ext cx="3807010" cy="1127836"/>
            <a:chOff x="0" y="0"/>
            <a:chExt cx="1050380" cy="311178"/>
          </a:xfrm>
        </p:grpSpPr>
        <p:sp>
          <p:nvSpPr>
            <p:cNvPr name="Freeform 37" id="37"/>
            <p:cNvSpPr/>
            <p:nvPr/>
          </p:nvSpPr>
          <p:spPr>
            <a:xfrm flipH="false" flipV="false" rot="0">
              <a:off x="0" y="0"/>
              <a:ext cx="1050380" cy="311178"/>
            </a:xfrm>
            <a:custGeom>
              <a:avLst/>
              <a:gdLst/>
              <a:ahLst/>
              <a:cxnLst/>
              <a:rect r="r" b="b" t="t" l="l"/>
              <a:pathLst>
                <a:path h="311178" w="1050380">
                  <a:moveTo>
                    <a:pt x="40672" y="0"/>
                  </a:moveTo>
                  <a:lnTo>
                    <a:pt x="1009708" y="0"/>
                  </a:lnTo>
                  <a:cubicBezTo>
                    <a:pt x="1032171" y="0"/>
                    <a:pt x="1050380" y="18209"/>
                    <a:pt x="1050380" y="40672"/>
                  </a:cubicBezTo>
                  <a:lnTo>
                    <a:pt x="1050380" y="270506"/>
                  </a:lnTo>
                  <a:cubicBezTo>
                    <a:pt x="1050380" y="292968"/>
                    <a:pt x="1032171" y="311178"/>
                    <a:pt x="1009708" y="311178"/>
                  </a:cubicBezTo>
                  <a:lnTo>
                    <a:pt x="40672" y="311178"/>
                  </a:lnTo>
                  <a:cubicBezTo>
                    <a:pt x="18209" y="311178"/>
                    <a:pt x="0" y="292968"/>
                    <a:pt x="0" y="270506"/>
                  </a:cubicBezTo>
                  <a:lnTo>
                    <a:pt x="0" y="40672"/>
                  </a:lnTo>
                  <a:cubicBezTo>
                    <a:pt x="0" y="18209"/>
                    <a:pt x="18209" y="0"/>
                    <a:pt x="40672" y="0"/>
                  </a:cubicBezTo>
                  <a:close/>
                </a:path>
              </a:pathLst>
            </a:custGeom>
            <a:solidFill>
              <a:srgbClr val="F3CA52"/>
            </a:solidFill>
            <a:ln w="38100" cap="sq">
              <a:solidFill>
                <a:srgbClr val="191919"/>
              </a:solidFill>
              <a:prstDash val="solid"/>
              <a:miter/>
            </a:ln>
          </p:spPr>
        </p:sp>
        <p:sp>
          <p:nvSpPr>
            <p:cNvPr name="TextBox 38" id="38"/>
            <p:cNvSpPr txBox="true"/>
            <p:nvPr/>
          </p:nvSpPr>
          <p:spPr>
            <a:xfrm>
              <a:off x="0" y="-47625"/>
              <a:ext cx="1050380" cy="358803"/>
            </a:xfrm>
            <a:prstGeom prst="rect">
              <a:avLst/>
            </a:prstGeom>
          </p:spPr>
          <p:txBody>
            <a:bodyPr anchor="ctr" rtlCol="false" tIns="50800" lIns="50800" bIns="50800" rIns="50800"/>
            <a:lstStyle/>
            <a:p>
              <a:pPr algn="ctr">
                <a:lnSpc>
                  <a:spcPts val="3644"/>
                </a:lnSpc>
              </a:pPr>
              <a:r>
                <a:rPr lang="en-US" sz="2699">
                  <a:solidFill>
                    <a:srgbClr val="191919"/>
                  </a:solidFill>
                  <a:latin typeface="Bobby Jones"/>
                  <a:ea typeface="Bobby Jones"/>
                  <a:cs typeface="Bobby Jones"/>
                  <a:sym typeface="Bobby Jones"/>
                </a:rPr>
                <a:t>devyna sonya palupi s.</a:t>
              </a:r>
            </a:p>
            <a:p>
              <a:pPr algn="ctr">
                <a:lnSpc>
                  <a:spcPts val="3644"/>
                </a:lnSpc>
              </a:pPr>
              <a:r>
                <a:rPr lang="en-US" sz="2699">
                  <a:solidFill>
                    <a:srgbClr val="191919"/>
                  </a:solidFill>
                  <a:latin typeface="Bobby Jones"/>
                  <a:ea typeface="Bobby Jones"/>
                  <a:cs typeface="Bobby Jones"/>
                  <a:sym typeface="Bobby Jones"/>
                </a:rPr>
                <a:t>123450007</a:t>
              </a:r>
            </a:p>
          </p:txBody>
        </p:sp>
      </p:grpSp>
      <p:sp>
        <p:nvSpPr>
          <p:cNvPr name="Freeform 39" id="39"/>
          <p:cNvSpPr/>
          <p:nvPr/>
        </p:nvSpPr>
        <p:spPr>
          <a:xfrm flipH="false" flipV="false" rot="0">
            <a:off x="14109712" y="-352095"/>
            <a:ext cx="5122737" cy="4527219"/>
          </a:xfrm>
          <a:custGeom>
            <a:avLst/>
            <a:gdLst/>
            <a:ahLst/>
            <a:cxnLst/>
            <a:rect r="r" b="b" t="t" l="l"/>
            <a:pathLst>
              <a:path h="4527219" w="5122737">
                <a:moveTo>
                  <a:pt x="0" y="0"/>
                </a:moveTo>
                <a:lnTo>
                  <a:pt x="5122738" y="0"/>
                </a:lnTo>
                <a:lnTo>
                  <a:pt x="5122738" y="4527219"/>
                </a:lnTo>
                <a:lnTo>
                  <a:pt x="0" y="4527219"/>
                </a:lnTo>
                <a:lnTo>
                  <a:pt x="0" y="0"/>
                </a:lnTo>
                <a:close/>
              </a:path>
            </a:pathLst>
          </a:custGeom>
          <a:blipFill>
            <a:blip r:embed="rId8"/>
            <a:stretch>
              <a:fillRect l="0" t="0" r="0" b="0"/>
            </a:stretch>
          </a:blipFill>
        </p:spPr>
      </p:sp>
      <p:sp>
        <p:nvSpPr>
          <p:cNvPr name="Freeform 40" id="40"/>
          <p:cNvSpPr/>
          <p:nvPr/>
        </p:nvSpPr>
        <p:spPr>
          <a:xfrm flipH="false" flipV="false" rot="-670031">
            <a:off x="349637" y="20579"/>
            <a:ext cx="4117701" cy="2753713"/>
          </a:xfrm>
          <a:custGeom>
            <a:avLst/>
            <a:gdLst/>
            <a:ahLst/>
            <a:cxnLst/>
            <a:rect r="r" b="b" t="t" l="l"/>
            <a:pathLst>
              <a:path h="2753713" w="4117701">
                <a:moveTo>
                  <a:pt x="0" y="0"/>
                </a:moveTo>
                <a:lnTo>
                  <a:pt x="4117701" y="0"/>
                </a:lnTo>
                <a:lnTo>
                  <a:pt x="4117701" y="2753713"/>
                </a:lnTo>
                <a:lnTo>
                  <a:pt x="0" y="27537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1" id="41"/>
          <p:cNvSpPr/>
          <p:nvPr/>
        </p:nvSpPr>
        <p:spPr>
          <a:xfrm flipH="false" flipV="false" rot="0">
            <a:off x="2065957" y="6189490"/>
            <a:ext cx="1731345" cy="1534405"/>
          </a:xfrm>
          <a:custGeom>
            <a:avLst/>
            <a:gdLst/>
            <a:ahLst/>
            <a:cxnLst/>
            <a:rect r="r" b="b" t="t" l="l"/>
            <a:pathLst>
              <a:path h="1534405" w="1731345">
                <a:moveTo>
                  <a:pt x="0" y="0"/>
                </a:moveTo>
                <a:lnTo>
                  <a:pt x="1731346" y="0"/>
                </a:lnTo>
                <a:lnTo>
                  <a:pt x="1731346" y="1534405"/>
                </a:lnTo>
                <a:lnTo>
                  <a:pt x="0" y="1534405"/>
                </a:lnTo>
                <a:lnTo>
                  <a:pt x="0" y="0"/>
                </a:lnTo>
                <a:close/>
              </a:path>
            </a:pathLst>
          </a:custGeom>
          <a:blipFill>
            <a:blip r:embed="rId11"/>
            <a:stretch>
              <a:fillRect l="0" t="0" r="0" b="0"/>
            </a:stretch>
          </a:blipFill>
        </p:spPr>
      </p:sp>
      <p:sp>
        <p:nvSpPr>
          <p:cNvPr name="Freeform 42" id="42"/>
          <p:cNvSpPr/>
          <p:nvPr/>
        </p:nvSpPr>
        <p:spPr>
          <a:xfrm flipH="false" flipV="false" rot="0">
            <a:off x="13227689" y="5780621"/>
            <a:ext cx="2026883" cy="1943274"/>
          </a:xfrm>
          <a:custGeom>
            <a:avLst/>
            <a:gdLst/>
            <a:ahLst/>
            <a:cxnLst/>
            <a:rect r="r" b="b" t="t" l="l"/>
            <a:pathLst>
              <a:path h="1943274" w="2026883">
                <a:moveTo>
                  <a:pt x="0" y="0"/>
                </a:moveTo>
                <a:lnTo>
                  <a:pt x="2026883" y="0"/>
                </a:lnTo>
                <a:lnTo>
                  <a:pt x="2026883" y="1943274"/>
                </a:lnTo>
                <a:lnTo>
                  <a:pt x="0" y="19432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3" id="43"/>
          <p:cNvSpPr/>
          <p:nvPr/>
        </p:nvSpPr>
        <p:spPr>
          <a:xfrm flipH="false" flipV="false" rot="0">
            <a:off x="4503608" y="5537233"/>
            <a:ext cx="2357587" cy="2186662"/>
          </a:xfrm>
          <a:custGeom>
            <a:avLst/>
            <a:gdLst/>
            <a:ahLst/>
            <a:cxnLst/>
            <a:rect r="r" b="b" t="t" l="l"/>
            <a:pathLst>
              <a:path h="2186662" w="2357587">
                <a:moveTo>
                  <a:pt x="0" y="0"/>
                </a:moveTo>
                <a:lnTo>
                  <a:pt x="2357587" y="0"/>
                </a:lnTo>
                <a:lnTo>
                  <a:pt x="2357587" y="2186662"/>
                </a:lnTo>
                <a:lnTo>
                  <a:pt x="0" y="2186662"/>
                </a:lnTo>
                <a:lnTo>
                  <a:pt x="0" y="0"/>
                </a:lnTo>
                <a:close/>
              </a:path>
            </a:pathLst>
          </a:custGeom>
          <a:blipFill>
            <a:blip r:embed="rId14"/>
            <a:stretch>
              <a:fillRect l="0" t="0" r="0" b="0"/>
            </a:stretch>
          </a:blipFill>
        </p:spPr>
      </p:sp>
      <p:sp>
        <p:nvSpPr>
          <p:cNvPr name="Freeform 44" id="44"/>
          <p:cNvSpPr/>
          <p:nvPr/>
        </p:nvSpPr>
        <p:spPr>
          <a:xfrm flipH="false" flipV="false" rot="2699999">
            <a:off x="9189220" y="5800489"/>
            <a:ext cx="2279687" cy="1903539"/>
          </a:xfrm>
          <a:custGeom>
            <a:avLst/>
            <a:gdLst/>
            <a:ahLst/>
            <a:cxnLst/>
            <a:rect r="r" b="b" t="t" l="l"/>
            <a:pathLst>
              <a:path h="1903539" w="2279687">
                <a:moveTo>
                  <a:pt x="0" y="0"/>
                </a:moveTo>
                <a:lnTo>
                  <a:pt x="2279688" y="0"/>
                </a:lnTo>
                <a:lnTo>
                  <a:pt x="2279688" y="1903539"/>
                </a:lnTo>
                <a:lnTo>
                  <a:pt x="0" y="190353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45" id="45"/>
          <p:cNvSpPr txBox="true"/>
          <p:nvPr/>
        </p:nvSpPr>
        <p:spPr>
          <a:xfrm rot="0">
            <a:off x="3165818" y="1768640"/>
            <a:ext cx="11391919" cy="1211167"/>
          </a:xfrm>
          <a:prstGeom prst="rect">
            <a:avLst/>
          </a:prstGeom>
        </p:spPr>
        <p:txBody>
          <a:bodyPr anchor="t" rtlCol="false" tIns="0" lIns="0" bIns="0" rIns="0">
            <a:spAutoFit/>
          </a:bodyPr>
          <a:lstStyle/>
          <a:p>
            <a:pPr algn="ctr">
              <a:lnSpc>
                <a:spcPts val="9892"/>
              </a:lnSpc>
              <a:spcBef>
                <a:spcPct val="0"/>
              </a:spcBef>
            </a:pPr>
            <a:r>
              <a:rPr lang="en-US" sz="7066">
                <a:solidFill>
                  <a:srgbClr val="191919"/>
                </a:solidFill>
                <a:latin typeface="Bobby Jones"/>
                <a:ea typeface="Bobby Jones"/>
                <a:cs typeface="Bobby Jones"/>
                <a:sym typeface="Bobby Jones"/>
              </a:rPr>
              <a:t>Anggota Kelompok Kami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BC5FF"/>
        </a:solidFill>
      </p:bgPr>
    </p:bg>
    <p:spTree>
      <p:nvGrpSpPr>
        <p:cNvPr id="1" name=""/>
        <p:cNvGrpSpPr/>
        <p:nvPr/>
      </p:nvGrpSpPr>
      <p:grpSpPr>
        <a:xfrm>
          <a:off x="0" y="0"/>
          <a:ext cx="0" cy="0"/>
          <a:chOff x="0" y="0"/>
          <a:chExt cx="0" cy="0"/>
        </a:xfrm>
      </p:grpSpPr>
      <p:sp>
        <p:nvSpPr>
          <p:cNvPr name="Freeform 2" id="2"/>
          <p:cNvSpPr/>
          <p:nvPr/>
        </p:nvSpPr>
        <p:spPr>
          <a:xfrm flipH="false" flipV="false" rot="-1283131">
            <a:off x="2160311" y="-1093527"/>
            <a:ext cx="13975270" cy="9757279"/>
          </a:xfrm>
          <a:custGeom>
            <a:avLst/>
            <a:gdLst/>
            <a:ahLst/>
            <a:cxnLst/>
            <a:rect r="r" b="b" t="t" l="l"/>
            <a:pathLst>
              <a:path h="9757279" w="13975270">
                <a:moveTo>
                  <a:pt x="0" y="0"/>
                </a:moveTo>
                <a:lnTo>
                  <a:pt x="13975269" y="0"/>
                </a:lnTo>
                <a:lnTo>
                  <a:pt x="13975269" y="9757279"/>
                </a:lnTo>
                <a:lnTo>
                  <a:pt x="0" y="9757279"/>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7930840" y="5917330"/>
            <a:ext cx="3885625" cy="3701940"/>
          </a:xfrm>
          <a:custGeom>
            <a:avLst/>
            <a:gdLst/>
            <a:ahLst/>
            <a:cxnLst/>
            <a:rect r="r" b="b" t="t" l="l"/>
            <a:pathLst>
              <a:path h="3701940" w="3885625">
                <a:moveTo>
                  <a:pt x="0" y="0"/>
                </a:moveTo>
                <a:lnTo>
                  <a:pt x="3885625" y="0"/>
                </a:lnTo>
                <a:lnTo>
                  <a:pt x="3885625" y="3701940"/>
                </a:lnTo>
                <a:lnTo>
                  <a:pt x="0" y="37019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03409" y="9912434"/>
            <a:ext cx="20354123" cy="3086100"/>
            <a:chOff x="0" y="0"/>
            <a:chExt cx="5360757" cy="812800"/>
          </a:xfrm>
        </p:grpSpPr>
        <p:sp>
          <p:nvSpPr>
            <p:cNvPr name="Freeform 5" id="5"/>
            <p:cNvSpPr/>
            <p:nvPr/>
          </p:nvSpPr>
          <p:spPr>
            <a:xfrm flipH="false" flipV="false" rot="0">
              <a:off x="0" y="0"/>
              <a:ext cx="5360757" cy="812800"/>
            </a:xfrm>
            <a:custGeom>
              <a:avLst/>
              <a:gdLst/>
              <a:ahLst/>
              <a:cxnLst/>
              <a:rect r="r" b="b" t="t" l="l"/>
              <a:pathLst>
                <a:path h="812800" w="5360757">
                  <a:moveTo>
                    <a:pt x="0" y="0"/>
                  </a:moveTo>
                  <a:lnTo>
                    <a:pt x="5360757" y="0"/>
                  </a:lnTo>
                  <a:lnTo>
                    <a:pt x="5360757" y="812800"/>
                  </a:lnTo>
                  <a:lnTo>
                    <a:pt x="0" y="812800"/>
                  </a:lnTo>
                  <a:close/>
                </a:path>
              </a:pathLst>
            </a:custGeom>
            <a:solidFill>
              <a:srgbClr val="FFFFFF"/>
            </a:solidFill>
          </p:spPr>
        </p:sp>
        <p:sp>
          <p:nvSpPr>
            <p:cNvPr name="TextBox 6" id="6"/>
            <p:cNvSpPr txBox="true"/>
            <p:nvPr/>
          </p:nvSpPr>
          <p:spPr>
            <a:xfrm>
              <a:off x="0" y="-47625"/>
              <a:ext cx="5360757" cy="860425"/>
            </a:xfrm>
            <a:prstGeom prst="rect">
              <a:avLst/>
            </a:prstGeom>
          </p:spPr>
          <p:txBody>
            <a:bodyPr anchor="ctr" rtlCol="false" tIns="50800" lIns="50800" bIns="50800" rIns="50800"/>
            <a:lstStyle/>
            <a:p>
              <a:pPr algn="ctr">
                <a:lnSpc>
                  <a:spcPts val="3374"/>
                </a:lnSpc>
              </a:pPr>
            </a:p>
          </p:txBody>
        </p:sp>
      </p:grpSp>
      <p:sp>
        <p:nvSpPr>
          <p:cNvPr name="Freeform 7" id="7"/>
          <p:cNvSpPr/>
          <p:nvPr/>
        </p:nvSpPr>
        <p:spPr>
          <a:xfrm flipH="true" flipV="false" rot="0">
            <a:off x="8397342" y="1103386"/>
            <a:ext cx="4535351" cy="4114800"/>
          </a:xfrm>
          <a:custGeom>
            <a:avLst/>
            <a:gdLst/>
            <a:ahLst/>
            <a:cxnLst/>
            <a:rect r="r" b="b" t="t" l="l"/>
            <a:pathLst>
              <a:path h="4114800" w="4535351">
                <a:moveTo>
                  <a:pt x="4535351" y="0"/>
                </a:moveTo>
                <a:lnTo>
                  <a:pt x="0" y="0"/>
                </a:lnTo>
                <a:lnTo>
                  <a:pt x="0" y="4114800"/>
                </a:lnTo>
                <a:lnTo>
                  <a:pt x="4535351" y="4114800"/>
                </a:lnTo>
                <a:lnTo>
                  <a:pt x="45353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670157" y="8878570"/>
            <a:ext cx="7315200" cy="3976809"/>
          </a:xfrm>
          <a:custGeom>
            <a:avLst/>
            <a:gdLst/>
            <a:ahLst/>
            <a:cxnLst/>
            <a:rect r="r" b="b" t="t" l="l"/>
            <a:pathLst>
              <a:path h="3976809" w="7315200">
                <a:moveTo>
                  <a:pt x="0" y="0"/>
                </a:moveTo>
                <a:lnTo>
                  <a:pt x="7315200" y="0"/>
                </a:lnTo>
                <a:lnTo>
                  <a:pt x="7315200" y="3976809"/>
                </a:lnTo>
                <a:lnTo>
                  <a:pt x="0" y="3976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132968" y="1556430"/>
            <a:ext cx="2275522" cy="2548955"/>
          </a:xfrm>
          <a:custGeom>
            <a:avLst/>
            <a:gdLst/>
            <a:ahLst/>
            <a:cxnLst/>
            <a:rect r="r" b="b" t="t" l="l"/>
            <a:pathLst>
              <a:path h="2548955" w="2275522">
                <a:moveTo>
                  <a:pt x="0" y="0"/>
                </a:moveTo>
                <a:lnTo>
                  <a:pt x="2275522" y="0"/>
                </a:lnTo>
                <a:lnTo>
                  <a:pt x="2275522" y="2548956"/>
                </a:lnTo>
                <a:lnTo>
                  <a:pt x="0" y="25489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1538763" y="2830908"/>
            <a:ext cx="6566495" cy="8660845"/>
          </a:xfrm>
          <a:custGeom>
            <a:avLst/>
            <a:gdLst/>
            <a:ahLst/>
            <a:cxnLst/>
            <a:rect r="r" b="b" t="t" l="l"/>
            <a:pathLst>
              <a:path h="8660845" w="6566495">
                <a:moveTo>
                  <a:pt x="0" y="0"/>
                </a:moveTo>
                <a:lnTo>
                  <a:pt x="6566495" y="0"/>
                </a:lnTo>
                <a:lnTo>
                  <a:pt x="6566495" y="8660845"/>
                </a:lnTo>
                <a:lnTo>
                  <a:pt x="0" y="866084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4244474" y="1103386"/>
            <a:ext cx="1951926" cy="1373446"/>
          </a:xfrm>
          <a:custGeom>
            <a:avLst/>
            <a:gdLst/>
            <a:ahLst/>
            <a:cxnLst/>
            <a:rect r="r" b="b" t="t" l="l"/>
            <a:pathLst>
              <a:path h="1373446" w="1951926">
                <a:moveTo>
                  <a:pt x="0" y="0"/>
                </a:moveTo>
                <a:lnTo>
                  <a:pt x="1951926" y="0"/>
                </a:lnTo>
                <a:lnTo>
                  <a:pt x="1951926" y="1373447"/>
                </a:lnTo>
                <a:lnTo>
                  <a:pt x="0" y="13734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353320">
            <a:off x="9156469" y="6628783"/>
            <a:ext cx="1434367" cy="2149597"/>
          </a:xfrm>
          <a:custGeom>
            <a:avLst/>
            <a:gdLst/>
            <a:ahLst/>
            <a:cxnLst/>
            <a:rect r="r" b="b" t="t" l="l"/>
            <a:pathLst>
              <a:path h="2149597" w="1434367">
                <a:moveTo>
                  <a:pt x="0" y="0"/>
                </a:moveTo>
                <a:lnTo>
                  <a:pt x="1434367" y="0"/>
                </a:lnTo>
                <a:lnTo>
                  <a:pt x="1434367" y="2149597"/>
                </a:lnTo>
                <a:lnTo>
                  <a:pt x="0" y="214959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3" id="13"/>
          <p:cNvSpPr txBox="true"/>
          <p:nvPr/>
        </p:nvSpPr>
        <p:spPr>
          <a:xfrm rot="0">
            <a:off x="1065477" y="1647235"/>
            <a:ext cx="7159132" cy="1162430"/>
          </a:xfrm>
          <a:prstGeom prst="rect">
            <a:avLst/>
          </a:prstGeom>
        </p:spPr>
        <p:txBody>
          <a:bodyPr anchor="t" rtlCol="false" tIns="0" lIns="0" bIns="0" rIns="0">
            <a:spAutoFit/>
          </a:bodyPr>
          <a:lstStyle/>
          <a:p>
            <a:pPr algn="l">
              <a:lnSpc>
                <a:spcPts val="9429"/>
              </a:lnSpc>
              <a:spcBef>
                <a:spcPct val="0"/>
              </a:spcBef>
            </a:pPr>
            <a:r>
              <a:rPr lang="en-US" sz="6735">
                <a:solidFill>
                  <a:srgbClr val="191919"/>
                </a:solidFill>
                <a:latin typeface="Bobby Jones"/>
                <a:ea typeface="Bobby Jones"/>
                <a:cs typeface="Bobby Jones"/>
                <a:sym typeface="Bobby Jones"/>
              </a:rPr>
              <a:t>Latar Belakang</a:t>
            </a:r>
          </a:p>
        </p:txBody>
      </p:sp>
      <p:sp>
        <p:nvSpPr>
          <p:cNvPr name="Freeform 14" id="14"/>
          <p:cNvSpPr/>
          <p:nvPr/>
        </p:nvSpPr>
        <p:spPr>
          <a:xfrm flipH="false" flipV="false" rot="308681">
            <a:off x="-1840794" y="-1240217"/>
            <a:ext cx="3681588" cy="4687207"/>
          </a:xfrm>
          <a:custGeom>
            <a:avLst/>
            <a:gdLst/>
            <a:ahLst/>
            <a:cxnLst/>
            <a:rect r="r" b="b" t="t" l="l"/>
            <a:pathLst>
              <a:path h="4687207" w="3681588">
                <a:moveTo>
                  <a:pt x="0" y="0"/>
                </a:moveTo>
                <a:lnTo>
                  <a:pt x="3681588" y="0"/>
                </a:lnTo>
                <a:lnTo>
                  <a:pt x="3681588" y="4687207"/>
                </a:lnTo>
                <a:lnTo>
                  <a:pt x="0" y="468720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13312816" y="1066227"/>
            <a:ext cx="980406" cy="980406"/>
          </a:xfrm>
          <a:custGeom>
            <a:avLst/>
            <a:gdLst/>
            <a:ahLst/>
            <a:cxnLst/>
            <a:rect r="r" b="b" t="t" l="l"/>
            <a:pathLst>
              <a:path h="980406" w="980406">
                <a:moveTo>
                  <a:pt x="0" y="0"/>
                </a:moveTo>
                <a:lnTo>
                  <a:pt x="980406" y="0"/>
                </a:lnTo>
                <a:lnTo>
                  <a:pt x="980406" y="980407"/>
                </a:lnTo>
                <a:lnTo>
                  <a:pt x="0" y="98040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false" flipV="false" rot="170080">
            <a:off x="4939264" y="8254251"/>
            <a:ext cx="980406" cy="980406"/>
          </a:xfrm>
          <a:custGeom>
            <a:avLst/>
            <a:gdLst/>
            <a:ahLst/>
            <a:cxnLst/>
            <a:rect r="r" b="b" t="t" l="l"/>
            <a:pathLst>
              <a:path h="980406" w="980406">
                <a:moveTo>
                  <a:pt x="0" y="0"/>
                </a:moveTo>
                <a:lnTo>
                  <a:pt x="980406" y="0"/>
                </a:lnTo>
                <a:lnTo>
                  <a:pt x="980406" y="980406"/>
                </a:lnTo>
                <a:lnTo>
                  <a:pt x="0" y="98040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7" id="17"/>
          <p:cNvSpPr/>
          <p:nvPr/>
        </p:nvSpPr>
        <p:spPr>
          <a:xfrm flipH="false" flipV="false" rot="0">
            <a:off x="122836" y="2830908"/>
            <a:ext cx="7808005" cy="5681662"/>
          </a:xfrm>
          <a:custGeom>
            <a:avLst/>
            <a:gdLst/>
            <a:ahLst/>
            <a:cxnLst/>
            <a:rect r="r" b="b" t="t" l="l"/>
            <a:pathLst>
              <a:path h="5681662" w="7808005">
                <a:moveTo>
                  <a:pt x="0" y="0"/>
                </a:moveTo>
                <a:lnTo>
                  <a:pt x="7808004" y="0"/>
                </a:lnTo>
                <a:lnTo>
                  <a:pt x="7808004" y="5681662"/>
                </a:lnTo>
                <a:lnTo>
                  <a:pt x="0" y="5681662"/>
                </a:lnTo>
                <a:lnTo>
                  <a:pt x="0" y="0"/>
                </a:lnTo>
                <a:close/>
              </a:path>
            </a:pathLst>
          </a:custGeom>
          <a:blipFill>
            <a:blip r:embed="rId22"/>
            <a:stretch>
              <a:fillRect l="0" t="-30710" r="0" b="-75555"/>
            </a:stretch>
          </a:blipFill>
        </p:spPr>
      </p:sp>
      <p:sp>
        <p:nvSpPr>
          <p:cNvPr name="Freeform 18" id="18"/>
          <p:cNvSpPr/>
          <p:nvPr/>
        </p:nvSpPr>
        <p:spPr>
          <a:xfrm flipH="false" flipV="false" rot="0">
            <a:off x="11816465" y="3338002"/>
            <a:ext cx="1408289" cy="1805498"/>
          </a:xfrm>
          <a:custGeom>
            <a:avLst/>
            <a:gdLst/>
            <a:ahLst/>
            <a:cxnLst/>
            <a:rect r="r" b="b" t="t" l="l"/>
            <a:pathLst>
              <a:path h="1805498" w="1408289">
                <a:moveTo>
                  <a:pt x="0" y="0"/>
                </a:moveTo>
                <a:lnTo>
                  <a:pt x="1408289" y="0"/>
                </a:lnTo>
                <a:lnTo>
                  <a:pt x="1408289" y="1805498"/>
                </a:lnTo>
                <a:lnTo>
                  <a:pt x="0" y="180549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9" id="19"/>
          <p:cNvSpPr/>
          <p:nvPr/>
        </p:nvSpPr>
        <p:spPr>
          <a:xfrm flipH="false" flipV="false" rot="0">
            <a:off x="8397342" y="2589192"/>
            <a:ext cx="1963508" cy="2026847"/>
          </a:xfrm>
          <a:custGeom>
            <a:avLst/>
            <a:gdLst/>
            <a:ahLst/>
            <a:cxnLst/>
            <a:rect r="r" b="b" t="t" l="l"/>
            <a:pathLst>
              <a:path h="2026847" w="1963508">
                <a:moveTo>
                  <a:pt x="0" y="0"/>
                </a:moveTo>
                <a:lnTo>
                  <a:pt x="1963508" y="0"/>
                </a:lnTo>
                <a:lnTo>
                  <a:pt x="1963508" y="2026846"/>
                </a:lnTo>
                <a:lnTo>
                  <a:pt x="0" y="2026846"/>
                </a:lnTo>
                <a:lnTo>
                  <a:pt x="0" y="0"/>
                </a:lnTo>
                <a:close/>
              </a:path>
            </a:pathLst>
          </a:custGeom>
          <a:blipFill>
            <a:blip r:embed="rId25"/>
            <a:stretch>
              <a:fillRect l="0" t="0" r="0" b="0"/>
            </a:stretch>
          </a:blipFill>
        </p:spPr>
      </p:sp>
      <p:sp>
        <p:nvSpPr>
          <p:cNvPr name="TextBox 20" id="20"/>
          <p:cNvSpPr txBox="true"/>
          <p:nvPr/>
        </p:nvSpPr>
        <p:spPr>
          <a:xfrm rot="0">
            <a:off x="428883" y="3113161"/>
            <a:ext cx="7195909" cy="5029200"/>
          </a:xfrm>
          <a:prstGeom prst="rect">
            <a:avLst/>
          </a:prstGeom>
        </p:spPr>
        <p:txBody>
          <a:bodyPr anchor="t" rtlCol="false" tIns="0" lIns="0" bIns="0" rIns="0">
            <a:spAutoFit/>
          </a:bodyPr>
          <a:lstStyle/>
          <a:p>
            <a:pPr algn="l">
              <a:lnSpc>
                <a:spcPts val="3374"/>
              </a:lnSpc>
              <a:spcBef>
                <a:spcPct val="0"/>
              </a:spcBef>
            </a:pPr>
            <a:r>
              <a:rPr lang="en-US" b="true" sz="2499">
                <a:solidFill>
                  <a:srgbClr val="191919"/>
                </a:solidFill>
                <a:latin typeface="Public Sans Bold"/>
                <a:ea typeface="Public Sans Bold"/>
                <a:cs typeface="Public Sans Bold"/>
                <a:sym typeface="Public Sans Bold"/>
              </a:rPr>
              <a:t>Produksi durian di Lampung terus meningkat dan menjadi komoditas penting bagi sektor hortikultura daerah. Namun, data produksi yang tersedia masih banyak bermasalah: terdapat nilai hilang, perbedaan format antar tahun, baris catatan yang tidak relevan yang mengganggu akurasi analisis. Karena kondisi ini dapat menyebabkan hasil analisis menjadi keliru, penelitian dilakukan untuk membersihkan dan menata ulang dataset produksi durian 2021–2024 agar lebih konsisten, rapih.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BC5FF"/>
        </a:solidFill>
      </p:bgPr>
    </p:bg>
    <p:spTree>
      <p:nvGrpSpPr>
        <p:cNvPr id="1" name=""/>
        <p:cNvGrpSpPr/>
        <p:nvPr/>
      </p:nvGrpSpPr>
      <p:grpSpPr>
        <a:xfrm>
          <a:off x="0" y="0"/>
          <a:ext cx="0" cy="0"/>
          <a:chOff x="0" y="0"/>
          <a:chExt cx="0" cy="0"/>
        </a:xfrm>
      </p:grpSpPr>
      <p:grpSp>
        <p:nvGrpSpPr>
          <p:cNvPr name="Group 2" id="2"/>
          <p:cNvGrpSpPr/>
          <p:nvPr/>
        </p:nvGrpSpPr>
        <p:grpSpPr>
          <a:xfrm rot="0">
            <a:off x="-303409" y="9912434"/>
            <a:ext cx="20354123" cy="3086100"/>
            <a:chOff x="0" y="0"/>
            <a:chExt cx="5360757" cy="812800"/>
          </a:xfrm>
        </p:grpSpPr>
        <p:sp>
          <p:nvSpPr>
            <p:cNvPr name="Freeform 3" id="3"/>
            <p:cNvSpPr/>
            <p:nvPr/>
          </p:nvSpPr>
          <p:spPr>
            <a:xfrm flipH="false" flipV="false" rot="0">
              <a:off x="0" y="0"/>
              <a:ext cx="5360757" cy="812800"/>
            </a:xfrm>
            <a:custGeom>
              <a:avLst/>
              <a:gdLst/>
              <a:ahLst/>
              <a:cxnLst/>
              <a:rect r="r" b="b" t="t" l="l"/>
              <a:pathLst>
                <a:path h="812800" w="5360757">
                  <a:moveTo>
                    <a:pt x="0" y="0"/>
                  </a:moveTo>
                  <a:lnTo>
                    <a:pt x="5360757" y="0"/>
                  </a:lnTo>
                  <a:lnTo>
                    <a:pt x="5360757" y="812800"/>
                  </a:lnTo>
                  <a:lnTo>
                    <a:pt x="0" y="812800"/>
                  </a:lnTo>
                  <a:close/>
                </a:path>
              </a:pathLst>
            </a:custGeom>
            <a:solidFill>
              <a:srgbClr val="FFFFFF"/>
            </a:solidFill>
          </p:spPr>
        </p:sp>
        <p:sp>
          <p:nvSpPr>
            <p:cNvPr name="TextBox 4" id="4"/>
            <p:cNvSpPr txBox="true"/>
            <p:nvPr/>
          </p:nvSpPr>
          <p:spPr>
            <a:xfrm>
              <a:off x="0" y="-47625"/>
              <a:ext cx="5360757" cy="860425"/>
            </a:xfrm>
            <a:prstGeom prst="rect">
              <a:avLst/>
            </a:prstGeom>
          </p:spPr>
          <p:txBody>
            <a:bodyPr anchor="ctr" rtlCol="false" tIns="50800" lIns="50800" bIns="50800" rIns="50800"/>
            <a:lstStyle/>
            <a:p>
              <a:pPr algn="ctr">
                <a:lnSpc>
                  <a:spcPts val="3374"/>
                </a:lnSpc>
              </a:pPr>
            </a:p>
          </p:txBody>
        </p:sp>
      </p:grpSp>
      <p:sp>
        <p:nvSpPr>
          <p:cNvPr name="Freeform 5" id="5"/>
          <p:cNvSpPr/>
          <p:nvPr/>
        </p:nvSpPr>
        <p:spPr>
          <a:xfrm flipH="false" flipV="false" rot="0">
            <a:off x="7583505" y="7855034"/>
            <a:ext cx="3478876" cy="4114800"/>
          </a:xfrm>
          <a:custGeom>
            <a:avLst/>
            <a:gdLst/>
            <a:ahLst/>
            <a:cxnLst/>
            <a:rect r="r" b="b" t="t" l="l"/>
            <a:pathLst>
              <a:path h="4114800" w="3478876">
                <a:moveTo>
                  <a:pt x="0" y="0"/>
                </a:moveTo>
                <a:lnTo>
                  <a:pt x="3478876" y="0"/>
                </a:lnTo>
                <a:lnTo>
                  <a:pt x="34788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473533" y="1717424"/>
            <a:ext cx="2275522" cy="2548955"/>
          </a:xfrm>
          <a:custGeom>
            <a:avLst/>
            <a:gdLst/>
            <a:ahLst/>
            <a:cxnLst/>
            <a:rect r="r" b="b" t="t" l="l"/>
            <a:pathLst>
              <a:path h="2548955" w="2275522">
                <a:moveTo>
                  <a:pt x="0" y="0"/>
                </a:moveTo>
                <a:lnTo>
                  <a:pt x="2275522" y="0"/>
                </a:lnTo>
                <a:lnTo>
                  <a:pt x="2275522" y="2548955"/>
                </a:lnTo>
                <a:lnTo>
                  <a:pt x="0" y="25489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08590" y="2011115"/>
            <a:ext cx="2510013" cy="2523779"/>
          </a:xfrm>
          <a:custGeom>
            <a:avLst/>
            <a:gdLst/>
            <a:ahLst/>
            <a:cxnLst/>
            <a:rect r="r" b="b" t="t" l="l"/>
            <a:pathLst>
              <a:path h="2523779" w="2510013">
                <a:moveTo>
                  <a:pt x="0" y="0"/>
                </a:moveTo>
                <a:lnTo>
                  <a:pt x="2510013" y="0"/>
                </a:lnTo>
                <a:lnTo>
                  <a:pt x="2510013" y="2523779"/>
                </a:lnTo>
                <a:lnTo>
                  <a:pt x="0" y="25237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080377" y="8993873"/>
            <a:ext cx="3185939" cy="3128013"/>
          </a:xfrm>
          <a:custGeom>
            <a:avLst/>
            <a:gdLst/>
            <a:ahLst/>
            <a:cxnLst/>
            <a:rect r="r" b="b" t="t" l="l"/>
            <a:pathLst>
              <a:path h="3128013" w="3185939">
                <a:moveTo>
                  <a:pt x="0" y="0"/>
                </a:moveTo>
                <a:lnTo>
                  <a:pt x="3185939" y="0"/>
                </a:lnTo>
                <a:lnTo>
                  <a:pt x="3185939" y="3128013"/>
                </a:lnTo>
                <a:lnTo>
                  <a:pt x="0" y="31280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4077726" y="5747100"/>
            <a:ext cx="5840902" cy="4810780"/>
          </a:xfrm>
          <a:custGeom>
            <a:avLst/>
            <a:gdLst/>
            <a:ahLst/>
            <a:cxnLst/>
            <a:rect r="r" b="b" t="t" l="l"/>
            <a:pathLst>
              <a:path h="4810780" w="5840902">
                <a:moveTo>
                  <a:pt x="0" y="0"/>
                </a:moveTo>
                <a:lnTo>
                  <a:pt x="5840903" y="0"/>
                </a:lnTo>
                <a:lnTo>
                  <a:pt x="5840903" y="4810780"/>
                </a:lnTo>
                <a:lnTo>
                  <a:pt x="0" y="48107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2111530" y="9377210"/>
            <a:ext cx="3822912" cy="2078274"/>
          </a:xfrm>
          <a:custGeom>
            <a:avLst/>
            <a:gdLst/>
            <a:ahLst/>
            <a:cxnLst/>
            <a:rect r="r" b="b" t="t" l="l"/>
            <a:pathLst>
              <a:path h="2078274" w="3822912">
                <a:moveTo>
                  <a:pt x="0" y="0"/>
                </a:moveTo>
                <a:lnTo>
                  <a:pt x="3822912" y="0"/>
                </a:lnTo>
                <a:lnTo>
                  <a:pt x="3822912" y="2078274"/>
                </a:lnTo>
                <a:lnTo>
                  <a:pt x="0" y="20782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3227438" y="1139859"/>
            <a:ext cx="11833123" cy="1283651"/>
          </a:xfrm>
          <a:prstGeom prst="rect">
            <a:avLst/>
          </a:prstGeom>
        </p:spPr>
        <p:txBody>
          <a:bodyPr anchor="t" rtlCol="false" tIns="0" lIns="0" bIns="0" rIns="0">
            <a:spAutoFit/>
          </a:bodyPr>
          <a:lstStyle/>
          <a:p>
            <a:pPr algn="ctr" marL="0" indent="0" lvl="0">
              <a:lnSpc>
                <a:spcPts val="10323"/>
              </a:lnSpc>
              <a:spcBef>
                <a:spcPct val="0"/>
              </a:spcBef>
            </a:pPr>
            <a:r>
              <a:rPr lang="en-US" sz="7373">
                <a:solidFill>
                  <a:srgbClr val="191919"/>
                </a:solidFill>
                <a:latin typeface="Bobby Jones"/>
                <a:ea typeface="Bobby Jones"/>
                <a:cs typeface="Bobby Jones"/>
                <a:sym typeface="Bobby Jones"/>
              </a:rPr>
              <a:t>rumusan masalah &amp; tujuan</a:t>
            </a:r>
          </a:p>
        </p:txBody>
      </p:sp>
      <p:sp>
        <p:nvSpPr>
          <p:cNvPr name="Freeform 12" id="12"/>
          <p:cNvSpPr/>
          <p:nvPr/>
        </p:nvSpPr>
        <p:spPr>
          <a:xfrm flipH="false" flipV="false" rot="0">
            <a:off x="-608590" y="6443080"/>
            <a:ext cx="5440240" cy="4114800"/>
          </a:xfrm>
          <a:custGeom>
            <a:avLst/>
            <a:gdLst/>
            <a:ahLst/>
            <a:cxnLst/>
            <a:rect r="r" b="b" t="t" l="l"/>
            <a:pathLst>
              <a:path h="4114800" w="5440240">
                <a:moveTo>
                  <a:pt x="0" y="0"/>
                </a:moveTo>
                <a:lnTo>
                  <a:pt x="5440241" y="0"/>
                </a:lnTo>
                <a:lnTo>
                  <a:pt x="5440241"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2025077" y="5861445"/>
            <a:ext cx="2404723" cy="2291045"/>
          </a:xfrm>
          <a:custGeom>
            <a:avLst/>
            <a:gdLst/>
            <a:ahLst/>
            <a:cxnLst/>
            <a:rect r="r" b="b" t="t" l="l"/>
            <a:pathLst>
              <a:path h="2291045" w="2404723">
                <a:moveTo>
                  <a:pt x="0" y="0"/>
                </a:moveTo>
                <a:lnTo>
                  <a:pt x="2404723" y="0"/>
                </a:lnTo>
                <a:lnTo>
                  <a:pt x="2404723" y="2291045"/>
                </a:lnTo>
                <a:lnTo>
                  <a:pt x="0" y="229104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413140" y="0"/>
            <a:ext cx="2404723" cy="2291045"/>
          </a:xfrm>
          <a:custGeom>
            <a:avLst/>
            <a:gdLst/>
            <a:ahLst/>
            <a:cxnLst/>
            <a:rect r="r" b="b" t="t" l="l"/>
            <a:pathLst>
              <a:path h="2291045" w="2404723">
                <a:moveTo>
                  <a:pt x="0" y="0"/>
                </a:moveTo>
                <a:lnTo>
                  <a:pt x="2404723" y="0"/>
                </a:lnTo>
                <a:lnTo>
                  <a:pt x="2404723" y="2291045"/>
                </a:lnTo>
                <a:lnTo>
                  <a:pt x="0" y="229104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14673346" y="737018"/>
            <a:ext cx="980406" cy="980406"/>
          </a:xfrm>
          <a:custGeom>
            <a:avLst/>
            <a:gdLst/>
            <a:ahLst/>
            <a:cxnLst/>
            <a:rect r="r" b="b" t="t" l="l"/>
            <a:pathLst>
              <a:path h="980406" w="980406">
                <a:moveTo>
                  <a:pt x="0" y="0"/>
                </a:moveTo>
                <a:lnTo>
                  <a:pt x="980406" y="0"/>
                </a:lnTo>
                <a:lnTo>
                  <a:pt x="980406" y="980406"/>
                </a:lnTo>
                <a:lnTo>
                  <a:pt x="0" y="98040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6" id="16"/>
          <p:cNvSpPr/>
          <p:nvPr/>
        </p:nvSpPr>
        <p:spPr>
          <a:xfrm flipH="false" flipV="false" rot="170080">
            <a:off x="2405791" y="2170504"/>
            <a:ext cx="980406" cy="980406"/>
          </a:xfrm>
          <a:custGeom>
            <a:avLst/>
            <a:gdLst/>
            <a:ahLst/>
            <a:cxnLst/>
            <a:rect r="r" b="b" t="t" l="l"/>
            <a:pathLst>
              <a:path h="980406" w="980406">
                <a:moveTo>
                  <a:pt x="0" y="0"/>
                </a:moveTo>
                <a:lnTo>
                  <a:pt x="980406" y="0"/>
                </a:lnTo>
                <a:lnTo>
                  <a:pt x="980406" y="980406"/>
                </a:lnTo>
                <a:lnTo>
                  <a:pt x="0" y="98040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0">
            <a:off x="4542149" y="2424930"/>
            <a:ext cx="8902736" cy="5727560"/>
          </a:xfrm>
          <a:custGeom>
            <a:avLst/>
            <a:gdLst/>
            <a:ahLst/>
            <a:cxnLst/>
            <a:rect r="r" b="b" t="t" l="l"/>
            <a:pathLst>
              <a:path h="5727560" w="8902736">
                <a:moveTo>
                  <a:pt x="0" y="0"/>
                </a:moveTo>
                <a:lnTo>
                  <a:pt x="8902736" y="0"/>
                </a:lnTo>
                <a:lnTo>
                  <a:pt x="8902736" y="5727560"/>
                </a:lnTo>
                <a:lnTo>
                  <a:pt x="0" y="5727560"/>
                </a:lnTo>
                <a:lnTo>
                  <a:pt x="0" y="0"/>
                </a:lnTo>
                <a:close/>
              </a:path>
            </a:pathLst>
          </a:custGeom>
          <a:blipFill>
            <a:blip r:embed="rId20"/>
            <a:stretch>
              <a:fillRect l="0" t="-1779" r="0" b="-1779"/>
            </a:stretch>
          </a:blipFill>
        </p:spPr>
      </p:sp>
      <p:sp>
        <p:nvSpPr>
          <p:cNvPr name="TextBox 18" id="18"/>
          <p:cNvSpPr txBox="true"/>
          <p:nvPr/>
        </p:nvSpPr>
        <p:spPr>
          <a:xfrm rot="0">
            <a:off x="5307901" y="2540373"/>
            <a:ext cx="7500444" cy="5449048"/>
          </a:xfrm>
          <a:prstGeom prst="rect">
            <a:avLst/>
          </a:prstGeom>
        </p:spPr>
        <p:txBody>
          <a:bodyPr anchor="t" rtlCol="false" tIns="0" lIns="0" bIns="0" rIns="0">
            <a:spAutoFit/>
          </a:bodyPr>
          <a:lstStyle/>
          <a:p>
            <a:pPr algn="just">
              <a:lnSpc>
                <a:spcPts val="3321"/>
              </a:lnSpc>
              <a:spcBef>
                <a:spcPct val="0"/>
              </a:spcBef>
            </a:pPr>
            <a:r>
              <a:rPr lang="en-US" b="true" sz="2460">
                <a:solidFill>
                  <a:srgbClr val="000000"/>
                </a:solidFill>
                <a:latin typeface="Public Sans Bold"/>
                <a:ea typeface="Public Sans Bold"/>
                <a:cs typeface="Public Sans Bold"/>
                <a:sym typeface="Public Sans Bold"/>
              </a:rPr>
              <a:t>Datas</a:t>
            </a:r>
            <a:r>
              <a:rPr lang="en-US" b="true" sz="2460">
                <a:solidFill>
                  <a:srgbClr val="000000"/>
                </a:solidFill>
                <a:latin typeface="Public Sans Bold"/>
                <a:ea typeface="Public Sans Bold"/>
                <a:cs typeface="Public Sans Bold"/>
                <a:sym typeface="Public Sans Bold"/>
              </a:rPr>
              <a:t>et awal memperlihatkan berbagai kendala seperti struktur yang tidak seragam, adanya baris tambahan yang bukan observasi, serta kemunculan nilai NA yang menghambat proses analisis. Karena itu, penelitian merumuskan tiga pertanyaan utama: bagaimana kondisi awal dataset, teknik munging dan wrangling apa yang perlu diterapkan, dan bagaimana perubahan kualitas dataset setelah dibersihkan. Tujuannya adalah memperbaiki struktur data, mengatasi nilai hilang, menstandarkan format, dan menghasilkan dataset akhir yang konsisten serta layak digunakan.</a:t>
            </a:r>
          </a:p>
        </p:txBody>
      </p:sp>
      <p:sp>
        <p:nvSpPr>
          <p:cNvPr name="Freeform 19" id="19"/>
          <p:cNvSpPr/>
          <p:nvPr/>
        </p:nvSpPr>
        <p:spPr>
          <a:xfrm flipH="false" flipV="false" rot="0">
            <a:off x="1012441" y="304303"/>
            <a:ext cx="1206121" cy="1448794"/>
          </a:xfrm>
          <a:custGeom>
            <a:avLst/>
            <a:gdLst/>
            <a:ahLst/>
            <a:cxnLst/>
            <a:rect r="r" b="b" t="t" l="l"/>
            <a:pathLst>
              <a:path h="1448794" w="1206121">
                <a:moveTo>
                  <a:pt x="0" y="0"/>
                </a:moveTo>
                <a:lnTo>
                  <a:pt x="1206121" y="0"/>
                </a:lnTo>
                <a:lnTo>
                  <a:pt x="1206121" y="1448794"/>
                </a:lnTo>
                <a:lnTo>
                  <a:pt x="0" y="1448794"/>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0" id="20"/>
          <p:cNvSpPr/>
          <p:nvPr/>
        </p:nvSpPr>
        <p:spPr>
          <a:xfrm flipH="false" flipV="false" rot="0">
            <a:off x="2382148" y="5992402"/>
            <a:ext cx="1711293" cy="1862632"/>
          </a:xfrm>
          <a:custGeom>
            <a:avLst/>
            <a:gdLst/>
            <a:ahLst/>
            <a:cxnLst/>
            <a:rect r="r" b="b" t="t" l="l"/>
            <a:pathLst>
              <a:path h="1862632" w="1711293">
                <a:moveTo>
                  <a:pt x="0" y="0"/>
                </a:moveTo>
                <a:lnTo>
                  <a:pt x="1711293" y="0"/>
                </a:lnTo>
                <a:lnTo>
                  <a:pt x="1711293" y="1862632"/>
                </a:lnTo>
                <a:lnTo>
                  <a:pt x="0" y="186263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1" id="21"/>
          <p:cNvSpPr/>
          <p:nvPr/>
        </p:nvSpPr>
        <p:spPr>
          <a:xfrm flipH="false" flipV="false" rot="0">
            <a:off x="15470137" y="2249650"/>
            <a:ext cx="2095303" cy="2016729"/>
          </a:xfrm>
          <a:custGeom>
            <a:avLst/>
            <a:gdLst/>
            <a:ahLst/>
            <a:cxnLst/>
            <a:rect r="r" b="b" t="t" l="l"/>
            <a:pathLst>
              <a:path h="2016729" w="2095303">
                <a:moveTo>
                  <a:pt x="0" y="0"/>
                </a:moveTo>
                <a:lnTo>
                  <a:pt x="2095302" y="0"/>
                </a:lnTo>
                <a:lnTo>
                  <a:pt x="2095302" y="2016729"/>
                </a:lnTo>
                <a:lnTo>
                  <a:pt x="0" y="2016729"/>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BC5FF"/>
        </a:solidFill>
      </p:bgPr>
    </p:bg>
    <p:spTree>
      <p:nvGrpSpPr>
        <p:cNvPr id="1" name=""/>
        <p:cNvGrpSpPr/>
        <p:nvPr/>
      </p:nvGrpSpPr>
      <p:grpSpPr>
        <a:xfrm>
          <a:off x="0" y="0"/>
          <a:ext cx="0" cy="0"/>
          <a:chOff x="0" y="0"/>
          <a:chExt cx="0" cy="0"/>
        </a:xfrm>
      </p:grpSpPr>
      <p:sp>
        <p:nvSpPr>
          <p:cNvPr name="Freeform 2" id="2"/>
          <p:cNvSpPr/>
          <p:nvPr/>
        </p:nvSpPr>
        <p:spPr>
          <a:xfrm flipH="false" flipV="false" rot="-1283131">
            <a:off x="2981410" y="-978375"/>
            <a:ext cx="13975270" cy="9757279"/>
          </a:xfrm>
          <a:custGeom>
            <a:avLst/>
            <a:gdLst/>
            <a:ahLst/>
            <a:cxnLst/>
            <a:rect r="r" b="b" t="t" l="l"/>
            <a:pathLst>
              <a:path h="9757279" w="13975270">
                <a:moveTo>
                  <a:pt x="0" y="0"/>
                </a:moveTo>
                <a:lnTo>
                  <a:pt x="13975270" y="0"/>
                </a:lnTo>
                <a:lnTo>
                  <a:pt x="13975270" y="9757280"/>
                </a:lnTo>
                <a:lnTo>
                  <a:pt x="0" y="9757280"/>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7162366" y="-5887"/>
            <a:ext cx="3885625" cy="3701940"/>
          </a:xfrm>
          <a:custGeom>
            <a:avLst/>
            <a:gdLst/>
            <a:ahLst/>
            <a:cxnLst/>
            <a:rect r="r" b="b" t="t" l="l"/>
            <a:pathLst>
              <a:path h="3701940" w="3885625">
                <a:moveTo>
                  <a:pt x="0" y="0"/>
                </a:moveTo>
                <a:lnTo>
                  <a:pt x="3885624" y="0"/>
                </a:lnTo>
                <a:lnTo>
                  <a:pt x="3885624" y="3701940"/>
                </a:lnTo>
                <a:lnTo>
                  <a:pt x="0" y="37019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03409" y="9912434"/>
            <a:ext cx="20354123" cy="3086100"/>
            <a:chOff x="0" y="0"/>
            <a:chExt cx="5360757" cy="812800"/>
          </a:xfrm>
        </p:grpSpPr>
        <p:sp>
          <p:nvSpPr>
            <p:cNvPr name="Freeform 5" id="5"/>
            <p:cNvSpPr/>
            <p:nvPr/>
          </p:nvSpPr>
          <p:spPr>
            <a:xfrm flipH="false" flipV="false" rot="0">
              <a:off x="0" y="0"/>
              <a:ext cx="5360757" cy="812800"/>
            </a:xfrm>
            <a:custGeom>
              <a:avLst/>
              <a:gdLst/>
              <a:ahLst/>
              <a:cxnLst/>
              <a:rect r="r" b="b" t="t" l="l"/>
              <a:pathLst>
                <a:path h="812800" w="5360757">
                  <a:moveTo>
                    <a:pt x="0" y="0"/>
                  </a:moveTo>
                  <a:lnTo>
                    <a:pt x="5360757" y="0"/>
                  </a:lnTo>
                  <a:lnTo>
                    <a:pt x="5360757" y="812800"/>
                  </a:lnTo>
                  <a:lnTo>
                    <a:pt x="0" y="812800"/>
                  </a:lnTo>
                  <a:close/>
                </a:path>
              </a:pathLst>
            </a:custGeom>
            <a:solidFill>
              <a:srgbClr val="FFFFFF"/>
            </a:solidFill>
          </p:spPr>
        </p:sp>
        <p:sp>
          <p:nvSpPr>
            <p:cNvPr name="TextBox 6" id="6"/>
            <p:cNvSpPr txBox="true"/>
            <p:nvPr/>
          </p:nvSpPr>
          <p:spPr>
            <a:xfrm>
              <a:off x="0" y="-47625"/>
              <a:ext cx="5360757" cy="860425"/>
            </a:xfrm>
            <a:prstGeom prst="rect">
              <a:avLst/>
            </a:prstGeom>
          </p:spPr>
          <p:txBody>
            <a:bodyPr anchor="ctr" rtlCol="false" tIns="50800" lIns="50800" bIns="50800" rIns="50800"/>
            <a:lstStyle/>
            <a:p>
              <a:pPr algn="ctr">
                <a:lnSpc>
                  <a:spcPts val="3374"/>
                </a:lnSpc>
              </a:pPr>
            </a:p>
          </p:txBody>
        </p:sp>
      </p:grpSp>
      <p:sp>
        <p:nvSpPr>
          <p:cNvPr name="Freeform 7" id="7"/>
          <p:cNvSpPr/>
          <p:nvPr/>
        </p:nvSpPr>
        <p:spPr>
          <a:xfrm flipH="false" flipV="false" rot="0">
            <a:off x="-505945" y="6172200"/>
            <a:ext cx="5440240" cy="4114800"/>
          </a:xfrm>
          <a:custGeom>
            <a:avLst/>
            <a:gdLst/>
            <a:ahLst/>
            <a:cxnLst/>
            <a:rect r="r" b="b" t="t" l="l"/>
            <a:pathLst>
              <a:path h="4114800" w="5440240">
                <a:moveTo>
                  <a:pt x="0" y="0"/>
                </a:moveTo>
                <a:lnTo>
                  <a:pt x="5440241" y="0"/>
                </a:lnTo>
                <a:lnTo>
                  <a:pt x="544024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761353" y="6554727"/>
            <a:ext cx="4995894" cy="4114800"/>
          </a:xfrm>
          <a:custGeom>
            <a:avLst/>
            <a:gdLst/>
            <a:ahLst/>
            <a:cxnLst/>
            <a:rect r="r" b="b" t="t" l="l"/>
            <a:pathLst>
              <a:path h="4114800" w="4995894">
                <a:moveTo>
                  <a:pt x="0" y="0"/>
                </a:moveTo>
                <a:lnTo>
                  <a:pt x="4995894" y="0"/>
                </a:lnTo>
                <a:lnTo>
                  <a:pt x="499589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7162366" y="7364695"/>
            <a:ext cx="3807981" cy="3787210"/>
          </a:xfrm>
          <a:custGeom>
            <a:avLst/>
            <a:gdLst/>
            <a:ahLst/>
            <a:cxnLst/>
            <a:rect r="r" b="b" t="t" l="l"/>
            <a:pathLst>
              <a:path h="3787210" w="3807981">
                <a:moveTo>
                  <a:pt x="0" y="0"/>
                </a:moveTo>
                <a:lnTo>
                  <a:pt x="3807981" y="0"/>
                </a:lnTo>
                <a:lnTo>
                  <a:pt x="3807981" y="3787210"/>
                </a:lnTo>
                <a:lnTo>
                  <a:pt x="0" y="37872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8326846" y="1019480"/>
            <a:ext cx="1642199" cy="1651206"/>
          </a:xfrm>
          <a:custGeom>
            <a:avLst/>
            <a:gdLst/>
            <a:ahLst/>
            <a:cxnLst/>
            <a:rect r="r" b="b" t="t" l="l"/>
            <a:pathLst>
              <a:path h="1651206" w="1642199">
                <a:moveTo>
                  <a:pt x="0" y="0"/>
                </a:moveTo>
                <a:lnTo>
                  <a:pt x="1642199" y="0"/>
                </a:lnTo>
                <a:lnTo>
                  <a:pt x="1642199" y="1651206"/>
                </a:lnTo>
                <a:lnTo>
                  <a:pt x="0" y="165120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6555770" y="928341"/>
            <a:ext cx="1951926" cy="1373446"/>
          </a:xfrm>
          <a:custGeom>
            <a:avLst/>
            <a:gdLst/>
            <a:ahLst/>
            <a:cxnLst/>
            <a:rect r="r" b="b" t="t" l="l"/>
            <a:pathLst>
              <a:path h="1373446" w="1951926">
                <a:moveTo>
                  <a:pt x="0" y="0"/>
                </a:moveTo>
                <a:lnTo>
                  <a:pt x="1951926" y="0"/>
                </a:lnTo>
                <a:lnTo>
                  <a:pt x="1951926" y="1373446"/>
                </a:lnTo>
                <a:lnTo>
                  <a:pt x="0" y="137344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540634" y="781915"/>
            <a:ext cx="3138667" cy="1649227"/>
          </a:xfrm>
          <a:custGeom>
            <a:avLst/>
            <a:gdLst/>
            <a:ahLst/>
            <a:cxnLst/>
            <a:rect r="r" b="b" t="t" l="l"/>
            <a:pathLst>
              <a:path h="1649227" w="3138667">
                <a:moveTo>
                  <a:pt x="0" y="0"/>
                </a:moveTo>
                <a:lnTo>
                  <a:pt x="3138668" y="0"/>
                </a:lnTo>
                <a:lnTo>
                  <a:pt x="3138668" y="1649227"/>
                </a:lnTo>
                <a:lnTo>
                  <a:pt x="0" y="164922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14438890" y="936890"/>
            <a:ext cx="980406" cy="980406"/>
          </a:xfrm>
          <a:custGeom>
            <a:avLst/>
            <a:gdLst/>
            <a:ahLst/>
            <a:cxnLst/>
            <a:rect r="r" b="b" t="t" l="l"/>
            <a:pathLst>
              <a:path h="980406" w="980406">
                <a:moveTo>
                  <a:pt x="0" y="0"/>
                </a:moveTo>
                <a:lnTo>
                  <a:pt x="980406" y="0"/>
                </a:lnTo>
                <a:lnTo>
                  <a:pt x="980406" y="980406"/>
                </a:lnTo>
                <a:lnTo>
                  <a:pt x="0" y="98040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4" id="14"/>
          <p:cNvSpPr/>
          <p:nvPr/>
        </p:nvSpPr>
        <p:spPr>
          <a:xfrm flipH="false" flipV="false" rot="170080">
            <a:off x="3930247" y="1427093"/>
            <a:ext cx="980406" cy="980406"/>
          </a:xfrm>
          <a:custGeom>
            <a:avLst/>
            <a:gdLst/>
            <a:ahLst/>
            <a:cxnLst/>
            <a:rect r="r" b="b" t="t" l="l"/>
            <a:pathLst>
              <a:path h="980406" w="980406">
                <a:moveTo>
                  <a:pt x="0" y="0"/>
                </a:moveTo>
                <a:lnTo>
                  <a:pt x="980406" y="0"/>
                </a:lnTo>
                <a:lnTo>
                  <a:pt x="980406" y="980406"/>
                </a:lnTo>
                <a:lnTo>
                  <a:pt x="0" y="98040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2041953" y="3900265"/>
            <a:ext cx="6698068" cy="3534145"/>
          </a:xfrm>
          <a:custGeom>
            <a:avLst/>
            <a:gdLst/>
            <a:ahLst/>
            <a:cxnLst/>
            <a:rect r="r" b="b" t="t" l="l"/>
            <a:pathLst>
              <a:path h="3534145" w="6698068">
                <a:moveTo>
                  <a:pt x="0" y="0"/>
                </a:moveTo>
                <a:lnTo>
                  <a:pt x="6698068" y="0"/>
                </a:lnTo>
                <a:lnTo>
                  <a:pt x="6698068" y="3534145"/>
                </a:lnTo>
                <a:lnTo>
                  <a:pt x="0" y="3534145"/>
                </a:lnTo>
                <a:lnTo>
                  <a:pt x="0" y="0"/>
                </a:lnTo>
                <a:close/>
              </a:path>
            </a:pathLst>
          </a:custGeom>
          <a:blipFill>
            <a:blip r:embed="rId20"/>
            <a:stretch>
              <a:fillRect l="-606" t="-77812" r="0" b="-108197"/>
            </a:stretch>
          </a:blipFill>
        </p:spPr>
      </p:sp>
      <p:sp>
        <p:nvSpPr>
          <p:cNvPr name="Freeform 16" id="16"/>
          <p:cNvSpPr/>
          <p:nvPr/>
        </p:nvSpPr>
        <p:spPr>
          <a:xfrm flipH="false" flipV="false" rot="0">
            <a:off x="9147945" y="3900265"/>
            <a:ext cx="7212656" cy="3534145"/>
          </a:xfrm>
          <a:custGeom>
            <a:avLst/>
            <a:gdLst/>
            <a:ahLst/>
            <a:cxnLst/>
            <a:rect r="r" b="b" t="t" l="l"/>
            <a:pathLst>
              <a:path h="3534145" w="7212656">
                <a:moveTo>
                  <a:pt x="0" y="0"/>
                </a:moveTo>
                <a:lnTo>
                  <a:pt x="7212656" y="0"/>
                </a:lnTo>
                <a:lnTo>
                  <a:pt x="7212656" y="3534145"/>
                </a:lnTo>
                <a:lnTo>
                  <a:pt x="0" y="3534145"/>
                </a:lnTo>
                <a:lnTo>
                  <a:pt x="0" y="0"/>
                </a:lnTo>
                <a:close/>
              </a:path>
            </a:pathLst>
          </a:custGeom>
          <a:blipFill>
            <a:blip r:embed="rId21"/>
            <a:stretch>
              <a:fillRect l="0" t="-137727" r="0" b="-68399"/>
            </a:stretch>
          </a:blipFill>
        </p:spPr>
      </p:sp>
      <p:sp>
        <p:nvSpPr>
          <p:cNvPr name="Freeform 17" id="17"/>
          <p:cNvSpPr/>
          <p:nvPr/>
        </p:nvSpPr>
        <p:spPr>
          <a:xfrm flipH="false" flipV="false" rot="0">
            <a:off x="8167197" y="885916"/>
            <a:ext cx="1668759" cy="1784769"/>
          </a:xfrm>
          <a:custGeom>
            <a:avLst/>
            <a:gdLst/>
            <a:ahLst/>
            <a:cxnLst/>
            <a:rect r="r" b="b" t="t" l="l"/>
            <a:pathLst>
              <a:path h="1784769" w="1668759">
                <a:moveTo>
                  <a:pt x="0" y="0"/>
                </a:moveTo>
                <a:lnTo>
                  <a:pt x="1668760" y="0"/>
                </a:lnTo>
                <a:lnTo>
                  <a:pt x="1668760" y="1784770"/>
                </a:lnTo>
                <a:lnTo>
                  <a:pt x="0" y="178477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8" id="18"/>
          <p:cNvSpPr/>
          <p:nvPr/>
        </p:nvSpPr>
        <p:spPr>
          <a:xfrm flipH="false" flipV="false" rot="0">
            <a:off x="213367" y="2431142"/>
            <a:ext cx="2000809" cy="2092100"/>
          </a:xfrm>
          <a:custGeom>
            <a:avLst/>
            <a:gdLst/>
            <a:ahLst/>
            <a:cxnLst/>
            <a:rect r="r" b="b" t="t" l="l"/>
            <a:pathLst>
              <a:path h="2092100" w="2000809">
                <a:moveTo>
                  <a:pt x="0" y="0"/>
                </a:moveTo>
                <a:lnTo>
                  <a:pt x="2000808" y="0"/>
                </a:lnTo>
                <a:lnTo>
                  <a:pt x="2000808" y="2092100"/>
                </a:lnTo>
                <a:lnTo>
                  <a:pt x="0" y="20921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9" id="19"/>
          <p:cNvSpPr/>
          <p:nvPr/>
        </p:nvSpPr>
        <p:spPr>
          <a:xfrm flipH="false" flipV="false" rot="-973061">
            <a:off x="16681175" y="2220861"/>
            <a:ext cx="2199823" cy="2199823"/>
          </a:xfrm>
          <a:custGeom>
            <a:avLst/>
            <a:gdLst/>
            <a:ahLst/>
            <a:cxnLst/>
            <a:rect r="r" b="b" t="t" l="l"/>
            <a:pathLst>
              <a:path h="2199823" w="2199823">
                <a:moveTo>
                  <a:pt x="0" y="0"/>
                </a:moveTo>
                <a:lnTo>
                  <a:pt x="2199823" y="0"/>
                </a:lnTo>
                <a:lnTo>
                  <a:pt x="2199823" y="2199823"/>
                </a:lnTo>
                <a:lnTo>
                  <a:pt x="0" y="219982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20" id="20"/>
          <p:cNvSpPr txBox="true"/>
          <p:nvPr/>
        </p:nvSpPr>
        <p:spPr>
          <a:xfrm rot="0">
            <a:off x="2214175" y="2831192"/>
            <a:ext cx="5893401" cy="864862"/>
          </a:xfrm>
          <a:prstGeom prst="rect">
            <a:avLst/>
          </a:prstGeom>
        </p:spPr>
        <p:txBody>
          <a:bodyPr anchor="t" rtlCol="false" tIns="0" lIns="0" bIns="0" rIns="0">
            <a:spAutoFit/>
          </a:bodyPr>
          <a:lstStyle/>
          <a:p>
            <a:pPr algn="ctr" marL="0" indent="0" lvl="0">
              <a:lnSpc>
                <a:spcPts val="6930"/>
              </a:lnSpc>
              <a:spcBef>
                <a:spcPct val="0"/>
              </a:spcBef>
            </a:pPr>
            <a:r>
              <a:rPr lang="en-US" sz="4950">
                <a:solidFill>
                  <a:srgbClr val="191919"/>
                </a:solidFill>
                <a:latin typeface="Bobby Jones"/>
                <a:ea typeface="Bobby Jones"/>
                <a:cs typeface="Bobby Jones"/>
                <a:sym typeface="Bobby Jones"/>
              </a:rPr>
              <a:t>dataset</a:t>
            </a:r>
          </a:p>
        </p:txBody>
      </p:sp>
      <p:sp>
        <p:nvSpPr>
          <p:cNvPr name="TextBox 21" id="21"/>
          <p:cNvSpPr txBox="true"/>
          <p:nvPr/>
        </p:nvSpPr>
        <p:spPr>
          <a:xfrm rot="0">
            <a:off x="2527717" y="4172303"/>
            <a:ext cx="5726541" cy="3044870"/>
          </a:xfrm>
          <a:prstGeom prst="rect">
            <a:avLst/>
          </a:prstGeom>
        </p:spPr>
        <p:txBody>
          <a:bodyPr anchor="t" rtlCol="false" tIns="0" lIns="0" bIns="0" rIns="0">
            <a:spAutoFit/>
          </a:bodyPr>
          <a:lstStyle/>
          <a:p>
            <a:pPr algn="just">
              <a:lnSpc>
                <a:spcPts val="2246"/>
              </a:lnSpc>
            </a:pPr>
            <a:r>
              <a:rPr lang="en-US" b="true" sz="1664">
                <a:solidFill>
                  <a:srgbClr val="191919"/>
                </a:solidFill>
                <a:latin typeface="Public Sans Bold"/>
                <a:ea typeface="Public Sans Bold"/>
                <a:cs typeface="Public Sans Bold"/>
                <a:sym typeface="Public Sans Bold"/>
              </a:rPr>
              <a:t>Dataset penelitian berasal dari BPS Provinsi Lampung dan berisi informasi produksi durian per kabupaten/kota untuk periode 2021 hingga 2024. Pada kondisi awal, dataset masih bercampur dengan baris yang tidak relevan seperti “Provinsi Lampung”, catatan tambahan, angka tetap, serta baris komoditas lain seperti melinjo dan petai yang tidak berkaitan dengan durian. Selain itu, masih ditemukan nilai NA dan format yang berbeda antar tahun, sehingga sebelum dianalisis dataset perlu dipilih ulang, dibersihkan, dan diseragamkan terlebih dahulu.</a:t>
            </a:r>
          </a:p>
        </p:txBody>
      </p:sp>
      <p:sp>
        <p:nvSpPr>
          <p:cNvPr name="TextBox 22" id="22"/>
          <p:cNvSpPr txBox="true"/>
          <p:nvPr/>
        </p:nvSpPr>
        <p:spPr>
          <a:xfrm rot="0">
            <a:off x="9398910" y="3991157"/>
            <a:ext cx="6596173" cy="3230885"/>
          </a:xfrm>
          <a:prstGeom prst="rect">
            <a:avLst/>
          </a:prstGeom>
        </p:spPr>
        <p:txBody>
          <a:bodyPr anchor="t" rtlCol="false" tIns="0" lIns="0" bIns="0" rIns="0">
            <a:spAutoFit/>
          </a:bodyPr>
          <a:lstStyle/>
          <a:p>
            <a:pPr algn="just" marL="0" indent="0" lvl="1">
              <a:lnSpc>
                <a:spcPts val="2564"/>
              </a:lnSpc>
              <a:spcBef>
                <a:spcPct val="0"/>
              </a:spcBef>
            </a:pPr>
            <a:r>
              <a:rPr lang="en-US" b="true" sz="1899">
                <a:solidFill>
                  <a:srgbClr val="191919"/>
                </a:solidFill>
                <a:latin typeface="Public Sans Bold"/>
                <a:ea typeface="Public Sans Bold"/>
                <a:cs typeface="Public Sans Bold"/>
                <a:sym typeface="Public Sans Bold"/>
              </a:rPr>
              <a:t>V</a:t>
            </a:r>
            <a:r>
              <a:rPr lang="en-US" b="true" sz="1899" strike="noStrike" u="none">
                <a:solidFill>
                  <a:srgbClr val="191919"/>
                </a:solidFill>
                <a:latin typeface="Public Sans Bold"/>
                <a:ea typeface="Public Sans Bold"/>
                <a:cs typeface="Public Sans Bold"/>
                <a:sym typeface="Public Sans Bold"/>
              </a:rPr>
              <a:t>ariabel utama yang digunakan dalam penelitian ini adalah nama wilayah (kabupaten/kota) dan jumlah produksi durian untuk masing-masing tahun 2021, 2022, 2023, dan 2024. Pada proses wrangling, variabel produksi diseragamkan menjadi satu kolom bernama Produksi, sementara variabel tahun ditambahkan untuk menandai periode masing-masing data. Dengan penataan ulang ini, seluruh variabel memiliki struktur yang konsisten sehingga memudahkan analisis tren, perbandingan antar wilayah, serta proses visualisasi.</a:t>
            </a:r>
          </a:p>
        </p:txBody>
      </p:sp>
      <p:sp>
        <p:nvSpPr>
          <p:cNvPr name="TextBox 23" id="23"/>
          <p:cNvSpPr txBox="true"/>
          <p:nvPr/>
        </p:nvSpPr>
        <p:spPr>
          <a:xfrm rot="0">
            <a:off x="9835957" y="2831192"/>
            <a:ext cx="6068965" cy="864862"/>
          </a:xfrm>
          <a:prstGeom prst="rect">
            <a:avLst/>
          </a:prstGeom>
        </p:spPr>
        <p:txBody>
          <a:bodyPr anchor="t" rtlCol="false" tIns="0" lIns="0" bIns="0" rIns="0">
            <a:spAutoFit/>
          </a:bodyPr>
          <a:lstStyle/>
          <a:p>
            <a:pPr algn="ctr">
              <a:lnSpc>
                <a:spcPts val="6930"/>
              </a:lnSpc>
              <a:spcBef>
                <a:spcPct val="0"/>
              </a:spcBef>
            </a:pPr>
            <a:r>
              <a:rPr lang="en-US" sz="4950">
                <a:solidFill>
                  <a:srgbClr val="191919"/>
                </a:solidFill>
                <a:latin typeface="Bobby Jones"/>
                <a:ea typeface="Bobby Jones"/>
                <a:cs typeface="Bobby Jones"/>
                <a:sym typeface="Bobby Jones"/>
              </a:rPr>
              <a:t>variabel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BC5FF"/>
        </a:solidFill>
      </p:bgPr>
    </p:bg>
    <p:spTree>
      <p:nvGrpSpPr>
        <p:cNvPr id="1" name=""/>
        <p:cNvGrpSpPr/>
        <p:nvPr/>
      </p:nvGrpSpPr>
      <p:grpSpPr>
        <a:xfrm>
          <a:off x="0" y="0"/>
          <a:ext cx="0" cy="0"/>
          <a:chOff x="0" y="0"/>
          <a:chExt cx="0" cy="0"/>
        </a:xfrm>
      </p:grpSpPr>
      <p:sp>
        <p:nvSpPr>
          <p:cNvPr name="Freeform 2" id="2"/>
          <p:cNvSpPr/>
          <p:nvPr/>
        </p:nvSpPr>
        <p:spPr>
          <a:xfrm flipH="false" flipV="false" rot="-1283131">
            <a:off x="2160311" y="-1093527"/>
            <a:ext cx="13975270" cy="9757279"/>
          </a:xfrm>
          <a:custGeom>
            <a:avLst/>
            <a:gdLst/>
            <a:ahLst/>
            <a:cxnLst/>
            <a:rect r="r" b="b" t="t" l="l"/>
            <a:pathLst>
              <a:path h="9757279" w="13975270">
                <a:moveTo>
                  <a:pt x="0" y="0"/>
                </a:moveTo>
                <a:lnTo>
                  <a:pt x="13975269" y="0"/>
                </a:lnTo>
                <a:lnTo>
                  <a:pt x="13975269" y="9757279"/>
                </a:lnTo>
                <a:lnTo>
                  <a:pt x="0" y="9757279"/>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1028700" y="1959186"/>
            <a:ext cx="9214179" cy="2591234"/>
            <a:chOff x="0" y="0"/>
            <a:chExt cx="2942715" cy="827558"/>
          </a:xfrm>
        </p:grpSpPr>
        <p:sp>
          <p:nvSpPr>
            <p:cNvPr name="Freeform 4" id="4"/>
            <p:cNvSpPr/>
            <p:nvPr/>
          </p:nvSpPr>
          <p:spPr>
            <a:xfrm flipH="false" flipV="false" rot="0">
              <a:off x="0" y="0"/>
              <a:ext cx="2942715" cy="827558"/>
            </a:xfrm>
            <a:custGeom>
              <a:avLst/>
              <a:gdLst/>
              <a:ahLst/>
              <a:cxnLst/>
              <a:rect r="r" b="b" t="t" l="l"/>
              <a:pathLst>
                <a:path h="827558" w="2942715">
                  <a:moveTo>
                    <a:pt x="16804" y="0"/>
                  </a:moveTo>
                  <a:lnTo>
                    <a:pt x="2925911" y="0"/>
                  </a:lnTo>
                  <a:cubicBezTo>
                    <a:pt x="2935192" y="0"/>
                    <a:pt x="2942715" y="7524"/>
                    <a:pt x="2942715" y="16804"/>
                  </a:cubicBezTo>
                  <a:lnTo>
                    <a:pt x="2942715" y="810753"/>
                  </a:lnTo>
                  <a:cubicBezTo>
                    <a:pt x="2942715" y="820034"/>
                    <a:pt x="2935192" y="827558"/>
                    <a:pt x="2925911" y="827558"/>
                  </a:cubicBezTo>
                  <a:lnTo>
                    <a:pt x="16804" y="827558"/>
                  </a:lnTo>
                  <a:cubicBezTo>
                    <a:pt x="7524" y="827558"/>
                    <a:pt x="0" y="820034"/>
                    <a:pt x="0" y="810753"/>
                  </a:cubicBezTo>
                  <a:lnTo>
                    <a:pt x="0" y="16804"/>
                  </a:lnTo>
                  <a:cubicBezTo>
                    <a:pt x="0" y="7524"/>
                    <a:pt x="7524" y="0"/>
                    <a:pt x="16804" y="0"/>
                  </a:cubicBezTo>
                  <a:close/>
                </a:path>
              </a:pathLst>
            </a:custGeom>
            <a:solidFill>
              <a:srgbClr val="F3CA52"/>
            </a:solidFill>
            <a:ln w="38100" cap="sq">
              <a:solidFill>
                <a:srgbClr val="191919"/>
              </a:solidFill>
              <a:prstDash val="solid"/>
              <a:miter/>
            </a:ln>
          </p:spPr>
        </p:sp>
        <p:sp>
          <p:nvSpPr>
            <p:cNvPr name="TextBox 5" id="5"/>
            <p:cNvSpPr txBox="true"/>
            <p:nvPr/>
          </p:nvSpPr>
          <p:spPr>
            <a:xfrm>
              <a:off x="0" y="-47625"/>
              <a:ext cx="2942715" cy="875183"/>
            </a:xfrm>
            <a:prstGeom prst="rect">
              <a:avLst/>
            </a:prstGeom>
          </p:spPr>
          <p:txBody>
            <a:bodyPr anchor="ctr" rtlCol="false" tIns="50800" lIns="50800" bIns="50800" rIns="50800"/>
            <a:lstStyle/>
            <a:p>
              <a:pPr algn="ctr">
                <a:lnSpc>
                  <a:spcPts val="3374"/>
                </a:lnSpc>
              </a:pPr>
            </a:p>
          </p:txBody>
        </p:sp>
      </p:grpSp>
      <p:grpSp>
        <p:nvGrpSpPr>
          <p:cNvPr name="Group 6" id="6"/>
          <p:cNvGrpSpPr/>
          <p:nvPr/>
        </p:nvGrpSpPr>
        <p:grpSpPr>
          <a:xfrm rot="0">
            <a:off x="-303409" y="9912434"/>
            <a:ext cx="20354123" cy="3086100"/>
            <a:chOff x="0" y="0"/>
            <a:chExt cx="5360757" cy="812800"/>
          </a:xfrm>
        </p:grpSpPr>
        <p:sp>
          <p:nvSpPr>
            <p:cNvPr name="Freeform 7" id="7"/>
            <p:cNvSpPr/>
            <p:nvPr/>
          </p:nvSpPr>
          <p:spPr>
            <a:xfrm flipH="false" flipV="false" rot="0">
              <a:off x="0" y="0"/>
              <a:ext cx="5360757" cy="812800"/>
            </a:xfrm>
            <a:custGeom>
              <a:avLst/>
              <a:gdLst/>
              <a:ahLst/>
              <a:cxnLst/>
              <a:rect r="r" b="b" t="t" l="l"/>
              <a:pathLst>
                <a:path h="812800" w="5360757">
                  <a:moveTo>
                    <a:pt x="0" y="0"/>
                  </a:moveTo>
                  <a:lnTo>
                    <a:pt x="5360757" y="0"/>
                  </a:lnTo>
                  <a:lnTo>
                    <a:pt x="5360757" y="812800"/>
                  </a:lnTo>
                  <a:lnTo>
                    <a:pt x="0" y="812800"/>
                  </a:lnTo>
                  <a:close/>
                </a:path>
              </a:pathLst>
            </a:custGeom>
            <a:solidFill>
              <a:srgbClr val="FFFFFF"/>
            </a:solidFill>
          </p:spPr>
        </p:sp>
        <p:sp>
          <p:nvSpPr>
            <p:cNvPr name="TextBox 8" id="8"/>
            <p:cNvSpPr txBox="true"/>
            <p:nvPr/>
          </p:nvSpPr>
          <p:spPr>
            <a:xfrm>
              <a:off x="0" y="-47625"/>
              <a:ext cx="5360757" cy="860425"/>
            </a:xfrm>
            <a:prstGeom prst="rect">
              <a:avLst/>
            </a:prstGeom>
          </p:spPr>
          <p:txBody>
            <a:bodyPr anchor="ctr" rtlCol="false" tIns="50800" lIns="50800" bIns="50800" rIns="50800"/>
            <a:lstStyle/>
            <a:p>
              <a:pPr algn="ctr">
                <a:lnSpc>
                  <a:spcPts val="3374"/>
                </a:lnSpc>
              </a:pPr>
            </a:p>
          </p:txBody>
        </p:sp>
      </p:grpSp>
      <p:sp>
        <p:nvSpPr>
          <p:cNvPr name="Freeform 9" id="9"/>
          <p:cNvSpPr/>
          <p:nvPr/>
        </p:nvSpPr>
        <p:spPr>
          <a:xfrm flipH="false" flipV="false" rot="0">
            <a:off x="12752601" y="1382034"/>
            <a:ext cx="2824023" cy="3163366"/>
          </a:xfrm>
          <a:custGeom>
            <a:avLst/>
            <a:gdLst/>
            <a:ahLst/>
            <a:cxnLst/>
            <a:rect r="r" b="b" t="t" l="l"/>
            <a:pathLst>
              <a:path h="3163366" w="2824023">
                <a:moveTo>
                  <a:pt x="0" y="0"/>
                </a:moveTo>
                <a:lnTo>
                  <a:pt x="2824024" y="0"/>
                </a:lnTo>
                <a:lnTo>
                  <a:pt x="2824024" y="3163366"/>
                </a:lnTo>
                <a:lnTo>
                  <a:pt x="0" y="3163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722082" y="4961041"/>
            <a:ext cx="6166594" cy="4114800"/>
          </a:xfrm>
          <a:custGeom>
            <a:avLst/>
            <a:gdLst/>
            <a:ahLst/>
            <a:cxnLst/>
            <a:rect r="r" b="b" t="t" l="l"/>
            <a:pathLst>
              <a:path h="4114800" w="6166594">
                <a:moveTo>
                  <a:pt x="0" y="0"/>
                </a:moveTo>
                <a:lnTo>
                  <a:pt x="6166594" y="0"/>
                </a:lnTo>
                <a:lnTo>
                  <a:pt x="616659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1672162" y="203097"/>
            <a:ext cx="1642199" cy="1651206"/>
          </a:xfrm>
          <a:custGeom>
            <a:avLst/>
            <a:gdLst/>
            <a:ahLst/>
            <a:cxnLst/>
            <a:rect r="r" b="b" t="t" l="l"/>
            <a:pathLst>
              <a:path h="1651206" w="1642199">
                <a:moveTo>
                  <a:pt x="0" y="0"/>
                </a:moveTo>
                <a:lnTo>
                  <a:pt x="1642199" y="0"/>
                </a:lnTo>
                <a:lnTo>
                  <a:pt x="1642199" y="1651206"/>
                </a:lnTo>
                <a:lnTo>
                  <a:pt x="0" y="16512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5683596" y="695139"/>
            <a:ext cx="2381142" cy="2268579"/>
          </a:xfrm>
          <a:custGeom>
            <a:avLst/>
            <a:gdLst/>
            <a:ahLst/>
            <a:cxnLst/>
            <a:rect r="r" b="b" t="t" l="l"/>
            <a:pathLst>
              <a:path h="2268579" w="2381142">
                <a:moveTo>
                  <a:pt x="0" y="0"/>
                </a:moveTo>
                <a:lnTo>
                  <a:pt x="2381142" y="0"/>
                </a:lnTo>
                <a:lnTo>
                  <a:pt x="2381142" y="2268578"/>
                </a:lnTo>
                <a:lnTo>
                  <a:pt x="0" y="22685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6221574" y="5498630"/>
            <a:ext cx="980406" cy="980406"/>
          </a:xfrm>
          <a:custGeom>
            <a:avLst/>
            <a:gdLst/>
            <a:ahLst/>
            <a:cxnLst/>
            <a:rect r="r" b="b" t="t" l="l"/>
            <a:pathLst>
              <a:path h="980406" w="980406">
                <a:moveTo>
                  <a:pt x="0" y="0"/>
                </a:moveTo>
                <a:lnTo>
                  <a:pt x="980406" y="0"/>
                </a:lnTo>
                <a:lnTo>
                  <a:pt x="980406" y="980406"/>
                </a:lnTo>
                <a:lnTo>
                  <a:pt x="0" y="98040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170080">
            <a:off x="13927443" y="6334964"/>
            <a:ext cx="980406" cy="980406"/>
          </a:xfrm>
          <a:custGeom>
            <a:avLst/>
            <a:gdLst/>
            <a:ahLst/>
            <a:cxnLst/>
            <a:rect r="r" b="b" t="t" l="l"/>
            <a:pathLst>
              <a:path h="980406" w="980406">
                <a:moveTo>
                  <a:pt x="0" y="0"/>
                </a:moveTo>
                <a:lnTo>
                  <a:pt x="980406" y="0"/>
                </a:lnTo>
                <a:lnTo>
                  <a:pt x="980406" y="980406"/>
                </a:lnTo>
                <a:lnTo>
                  <a:pt x="0" y="98040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11179683" y="0"/>
            <a:ext cx="7108317" cy="8229600"/>
          </a:xfrm>
          <a:custGeom>
            <a:avLst/>
            <a:gdLst/>
            <a:ahLst/>
            <a:cxnLst/>
            <a:rect r="r" b="b" t="t" l="l"/>
            <a:pathLst>
              <a:path h="8229600" w="7108317">
                <a:moveTo>
                  <a:pt x="0" y="0"/>
                </a:moveTo>
                <a:lnTo>
                  <a:pt x="7108317" y="0"/>
                </a:lnTo>
                <a:lnTo>
                  <a:pt x="7108317" y="8229600"/>
                </a:lnTo>
                <a:lnTo>
                  <a:pt x="0" y="8229600"/>
                </a:lnTo>
                <a:lnTo>
                  <a:pt x="0" y="0"/>
                </a:lnTo>
                <a:close/>
              </a:path>
            </a:pathLst>
          </a:custGeom>
          <a:blipFill>
            <a:blip r:embed="rId14"/>
            <a:stretch>
              <a:fillRect l="0" t="0" r="0" b="0"/>
            </a:stretch>
          </a:blipFill>
        </p:spPr>
      </p:sp>
      <p:sp>
        <p:nvSpPr>
          <p:cNvPr name="Freeform 16" id="16"/>
          <p:cNvSpPr/>
          <p:nvPr/>
        </p:nvSpPr>
        <p:spPr>
          <a:xfrm flipH="false" flipV="false" rot="0">
            <a:off x="-1460301" y="5138606"/>
            <a:ext cx="5643033" cy="3759670"/>
          </a:xfrm>
          <a:custGeom>
            <a:avLst/>
            <a:gdLst/>
            <a:ahLst/>
            <a:cxnLst/>
            <a:rect r="r" b="b" t="t" l="l"/>
            <a:pathLst>
              <a:path h="3759670" w="5643033">
                <a:moveTo>
                  <a:pt x="0" y="0"/>
                </a:moveTo>
                <a:lnTo>
                  <a:pt x="5643032" y="0"/>
                </a:lnTo>
                <a:lnTo>
                  <a:pt x="5643032" y="3759671"/>
                </a:lnTo>
                <a:lnTo>
                  <a:pt x="0" y="3759671"/>
                </a:lnTo>
                <a:lnTo>
                  <a:pt x="0" y="0"/>
                </a:lnTo>
                <a:close/>
              </a:path>
            </a:pathLst>
          </a:custGeom>
          <a:blipFill>
            <a:blip r:embed="rId15"/>
            <a:stretch>
              <a:fillRect l="0" t="0" r="0" b="0"/>
            </a:stretch>
          </a:blipFill>
        </p:spPr>
      </p:sp>
      <p:sp>
        <p:nvSpPr>
          <p:cNvPr name="Freeform 17" id="17"/>
          <p:cNvSpPr/>
          <p:nvPr/>
        </p:nvSpPr>
        <p:spPr>
          <a:xfrm flipH="false" flipV="false" rot="0">
            <a:off x="5635790" y="5617479"/>
            <a:ext cx="4607090" cy="4486154"/>
          </a:xfrm>
          <a:custGeom>
            <a:avLst/>
            <a:gdLst/>
            <a:ahLst/>
            <a:cxnLst/>
            <a:rect r="r" b="b" t="t" l="l"/>
            <a:pathLst>
              <a:path h="4486154" w="4607090">
                <a:moveTo>
                  <a:pt x="0" y="0"/>
                </a:moveTo>
                <a:lnTo>
                  <a:pt x="4607089" y="0"/>
                </a:lnTo>
                <a:lnTo>
                  <a:pt x="4607089" y="4486154"/>
                </a:lnTo>
                <a:lnTo>
                  <a:pt x="0" y="448615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8" id="18"/>
          <p:cNvSpPr txBox="true"/>
          <p:nvPr/>
        </p:nvSpPr>
        <p:spPr>
          <a:xfrm rot="0">
            <a:off x="1353944" y="2035419"/>
            <a:ext cx="8519709" cy="2400253"/>
          </a:xfrm>
          <a:prstGeom prst="rect">
            <a:avLst/>
          </a:prstGeom>
        </p:spPr>
        <p:txBody>
          <a:bodyPr anchor="t" rtlCol="false" tIns="0" lIns="0" bIns="0" rIns="0">
            <a:spAutoFit/>
          </a:bodyPr>
          <a:lstStyle/>
          <a:p>
            <a:pPr algn="l">
              <a:lnSpc>
                <a:spcPts val="2703"/>
              </a:lnSpc>
            </a:pPr>
            <a:r>
              <a:rPr lang="en-US" b="true" sz="2002">
                <a:solidFill>
                  <a:srgbClr val="191919"/>
                </a:solidFill>
                <a:latin typeface="Public Sans Bold"/>
                <a:ea typeface="Public Sans Bold"/>
                <a:cs typeface="Public Sans Bold"/>
                <a:sym typeface="Public Sans Bold"/>
              </a:rPr>
              <a:t>Proses munging dan wrangling dilakukan untuk merapikan empat dataset produksi durian tahun 2021–2024 yang awalnya masih berisi baris tidak relevan, format berbeda, dan nilai NA. Melalui fungsi bersihkan_data(), kolom yang diperlukan dipilih, nama variabel diseragamkan, baris yang tidak penting dibuang, dan nilai kosong diganti dengan 0. Setelah seluruh dataset dibersihkan, data digabungkan sehingga menghasilkan dataset akhir yang rapih.</a:t>
            </a:r>
          </a:p>
        </p:txBody>
      </p:sp>
      <p:sp>
        <p:nvSpPr>
          <p:cNvPr name="TextBox 19" id="19"/>
          <p:cNvSpPr txBox="true"/>
          <p:nvPr/>
        </p:nvSpPr>
        <p:spPr>
          <a:xfrm rot="0">
            <a:off x="600755" y="765592"/>
            <a:ext cx="10106821" cy="1063836"/>
          </a:xfrm>
          <a:prstGeom prst="rect">
            <a:avLst/>
          </a:prstGeom>
        </p:spPr>
        <p:txBody>
          <a:bodyPr anchor="t" rtlCol="false" tIns="0" lIns="0" bIns="0" rIns="0">
            <a:spAutoFit/>
          </a:bodyPr>
          <a:lstStyle/>
          <a:p>
            <a:pPr algn="l" marL="0" indent="0" lvl="0">
              <a:lnSpc>
                <a:spcPts val="8563"/>
              </a:lnSpc>
              <a:spcBef>
                <a:spcPct val="0"/>
              </a:spcBef>
            </a:pPr>
            <a:r>
              <a:rPr lang="en-US" sz="6116">
                <a:solidFill>
                  <a:srgbClr val="191919"/>
                </a:solidFill>
                <a:latin typeface="Bobby Jones"/>
                <a:ea typeface="Bobby Jones"/>
                <a:cs typeface="Bobby Jones"/>
                <a:sym typeface="Bobby Jones"/>
              </a:rPr>
              <a:t>konsep munging &amp; wrangling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BC5FF"/>
        </a:solidFill>
      </p:bgPr>
    </p:bg>
    <p:spTree>
      <p:nvGrpSpPr>
        <p:cNvPr id="1" name=""/>
        <p:cNvGrpSpPr/>
        <p:nvPr/>
      </p:nvGrpSpPr>
      <p:grpSpPr>
        <a:xfrm>
          <a:off x="0" y="0"/>
          <a:ext cx="0" cy="0"/>
          <a:chOff x="0" y="0"/>
          <a:chExt cx="0" cy="0"/>
        </a:xfrm>
      </p:grpSpPr>
      <p:sp>
        <p:nvSpPr>
          <p:cNvPr name="Freeform 2" id="2"/>
          <p:cNvSpPr/>
          <p:nvPr/>
        </p:nvSpPr>
        <p:spPr>
          <a:xfrm flipH="false" flipV="false" rot="-1283131">
            <a:off x="1773401" y="-688237"/>
            <a:ext cx="13975270" cy="9757279"/>
          </a:xfrm>
          <a:custGeom>
            <a:avLst/>
            <a:gdLst/>
            <a:ahLst/>
            <a:cxnLst/>
            <a:rect r="r" b="b" t="t" l="l"/>
            <a:pathLst>
              <a:path h="9757279" w="13975270">
                <a:moveTo>
                  <a:pt x="0" y="0"/>
                </a:moveTo>
                <a:lnTo>
                  <a:pt x="13975270" y="0"/>
                </a:lnTo>
                <a:lnTo>
                  <a:pt x="13975270" y="9757279"/>
                </a:lnTo>
                <a:lnTo>
                  <a:pt x="0" y="9757279"/>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7517583" y="2843893"/>
            <a:ext cx="8693385" cy="3382194"/>
            <a:chOff x="0" y="0"/>
            <a:chExt cx="3030903" cy="1179184"/>
          </a:xfrm>
        </p:grpSpPr>
        <p:sp>
          <p:nvSpPr>
            <p:cNvPr name="Freeform 4" id="4"/>
            <p:cNvSpPr/>
            <p:nvPr/>
          </p:nvSpPr>
          <p:spPr>
            <a:xfrm flipH="false" flipV="false" rot="0">
              <a:off x="0" y="0"/>
              <a:ext cx="3030903" cy="1179184"/>
            </a:xfrm>
            <a:custGeom>
              <a:avLst/>
              <a:gdLst/>
              <a:ahLst/>
              <a:cxnLst/>
              <a:rect r="r" b="b" t="t" l="l"/>
              <a:pathLst>
                <a:path h="1179184" w="3030903">
                  <a:moveTo>
                    <a:pt x="17811" y="0"/>
                  </a:moveTo>
                  <a:lnTo>
                    <a:pt x="3013092" y="0"/>
                  </a:lnTo>
                  <a:cubicBezTo>
                    <a:pt x="3017816" y="0"/>
                    <a:pt x="3022346" y="1877"/>
                    <a:pt x="3025686" y="5217"/>
                  </a:cubicBezTo>
                  <a:cubicBezTo>
                    <a:pt x="3029027" y="8557"/>
                    <a:pt x="3030903" y="13087"/>
                    <a:pt x="3030903" y="17811"/>
                  </a:cubicBezTo>
                  <a:lnTo>
                    <a:pt x="3030903" y="1161373"/>
                  </a:lnTo>
                  <a:cubicBezTo>
                    <a:pt x="3030903" y="1166097"/>
                    <a:pt x="3029027" y="1170627"/>
                    <a:pt x="3025686" y="1173967"/>
                  </a:cubicBezTo>
                  <a:cubicBezTo>
                    <a:pt x="3022346" y="1177308"/>
                    <a:pt x="3017816" y="1179184"/>
                    <a:pt x="3013092" y="1179184"/>
                  </a:cubicBezTo>
                  <a:lnTo>
                    <a:pt x="17811" y="1179184"/>
                  </a:lnTo>
                  <a:cubicBezTo>
                    <a:pt x="13087" y="1179184"/>
                    <a:pt x="8557" y="1177308"/>
                    <a:pt x="5217" y="1173967"/>
                  </a:cubicBezTo>
                  <a:cubicBezTo>
                    <a:pt x="1877" y="1170627"/>
                    <a:pt x="0" y="1166097"/>
                    <a:pt x="0" y="1161373"/>
                  </a:cubicBezTo>
                  <a:lnTo>
                    <a:pt x="0" y="17811"/>
                  </a:lnTo>
                  <a:cubicBezTo>
                    <a:pt x="0" y="13087"/>
                    <a:pt x="1877" y="8557"/>
                    <a:pt x="5217" y="5217"/>
                  </a:cubicBezTo>
                  <a:cubicBezTo>
                    <a:pt x="8557" y="1877"/>
                    <a:pt x="13087" y="0"/>
                    <a:pt x="17811" y="0"/>
                  </a:cubicBezTo>
                  <a:close/>
                </a:path>
              </a:pathLst>
            </a:custGeom>
            <a:solidFill>
              <a:srgbClr val="F3CA52"/>
            </a:solidFill>
            <a:ln w="38100" cap="sq">
              <a:solidFill>
                <a:srgbClr val="191919"/>
              </a:solidFill>
              <a:prstDash val="solid"/>
              <a:miter/>
            </a:ln>
          </p:spPr>
        </p:sp>
        <p:sp>
          <p:nvSpPr>
            <p:cNvPr name="TextBox 5" id="5"/>
            <p:cNvSpPr txBox="true"/>
            <p:nvPr/>
          </p:nvSpPr>
          <p:spPr>
            <a:xfrm>
              <a:off x="0" y="-47625"/>
              <a:ext cx="3030903" cy="1226809"/>
            </a:xfrm>
            <a:prstGeom prst="rect">
              <a:avLst/>
            </a:prstGeom>
          </p:spPr>
          <p:txBody>
            <a:bodyPr anchor="ctr" rtlCol="false" tIns="50800" lIns="50800" bIns="50800" rIns="50800"/>
            <a:lstStyle/>
            <a:p>
              <a:pPr algn="ctr">
                <a:lnSpc>
                  <a:spcPts val="3374"/>
                </a:lnSpc>
              </a:pPr>
            </a:p>
          </p:txBody>
        </p:sp>
      </p:grpSp>
      <p:grpSp>
        <p:nvGrpSpPr>
          <p:cNvPr name="Group 6" id="6"/>
          <p:cNvGrpSpPr/>
          <p:nvPr/>
        </p:nvGrpSpPr>
        <p:grpSpPr>
          <a:xfrm rot="0">
            <a:off x="-303409" y="9912434"/>
            <a:ext cx="20354123" cy="3086100"/>
            <a:chOff x="0" y="0"/>
            <a:chExt cx="5360757" cy="812800"/>
          </a:xfrm>
        </p:grpSpPr>
        <p:sp>
          <p:nvSpPr>
            <p:cNvPr name="Freeform 7" id="7"/>
            <p:cNvSpPr/>
            <p:nvPr/>
          </p:nvSpPr>
          <p:spPr>
            <a:xfrm flipH="false" flipV="false" rot="0">
              <a:off x="0" y="0"/>
              <a:ext cx="5360757" cy="812800"/>
            </a:xfrm>
            <a:custGeom>
              <a:avLst/>
              <a:gdLst/>
              <a:ahLst/>
              <a:cxnLst/>
              <a:rect r="r" b="b" t="t" l="l"/>
              <a:pathLst>
                <a:path h="812800" w="5360757">
                  <a:moveTo>
                    <a:pt x="0" y="0"/>
                  </a:moveTo>
                  <a:lnTo>
                    <a:pt x="5360757" y="0"/>
                  </a:lnTo>
                  <a:lnTo>
                    <a:pt x="5360757" y="812800"/>
                  </a:lnTo>
                  <a:lnTo>
                    <a:pt x="0" y="812800"/>
                  </a:lnTo>
                  <a:close/>
                </a:path>
              </a:pathLst>
            </a:custGeom>
            <a:solidFill>
              <a:srgbClr val="FFFFFF"/>
            </a:solidFill>
          </p:spPr>
        </p:sp>
        <p:sp>
          <p:nvSpPr>
            <p:cNvPr name="TextBox 8" id="8"/>
            <p:cNvSpPr txBox="true"/>
            <p:nvPr/>
          </p:nvSpPr>
          <p:spPr>
            <a:xfrm>
              <a:off x="0" y="-47625"/>
              <a:ext cx="5360757" cy="860425"/>
            </a:xfrm>
            <a:prstGeom prst="rect">
              <a:avLst/>
            </a:prstGeom>
          </p:spPr>
          <p:txBody>
            <a:bodyPr anchor="ctr" rtlCol="false" tIns="50800" lIns="50800" bIns="50800" rIns="50800"/>
            <a:lstStyle/>
            <a:p>
              <a:pPr algn="ctr">
                <a:lnSpc>
                  <a:spcPts val="3374"/>
                </a:lnSpc>
              </a:pPr>
            </a:p>
          </p:txBody>
        </p:sp>
      </p:grpSp>
      <p:sp>
        <p:nvSpPr>
          <p:cNvPr name="Freeform 9" id="9"/>
          <p:cNvSpPr/>
          <p:nvPr/>
        </p:nvSpPr>
        <p:spPr>
          <a:xfrm flipH="false" flipV="false" rot="0">
            <a:off x="12990081" y="8060275"/>
            <a:ext cx="980406" cy="980406"/>
          </a:xfrm>
          <a:custGeom>
            <a:avLst/>
            <a:gdLst/>
            <a:ahLst/>
            <a:cxnLst/>
            <a:rect r="r" b="b" t="t" l="l"/>
            <a:pathLst>
              <a:path h="980406" w="980406">
                <a:moveTo>
                  <a:pt x="0" y="0"/>
                </a:moveTo>
                <a:lnTo>
                  <a:pt x="980406" y="0"/>
                </a:lnTo>
                <a:lnTo>
                  <a:pt x="980406" y="980406"/>
                </a:lnTo>
                <a:lnTo>
                  <a:pt x="0" y="980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170080">
            <a:off x="7027380" y="1911876"/>
            <a:ext cx="980406" cy="980406"/>
          </a:xfrm>
          <a:custGeom>
            <a:avLst/>
            <a:gdLst/>
            <a:ahLst/>
            <a:cxnLst/>
            <a:rect r="r" b="b" t="t" l="l"/>
            <a:pathLst>
              <a:path h="980406" w="980406">
                <a:moveTo>
                  <a:pt x="0" y="0"/>
                </a:moveTo>
                <a:lnTo>
                  <a:pt x="980406" y="0"/>
                </a:lnTo>
                <a:lnTo>
                  <a:pt x="980406" y="980406"/>
                </a:lnTo>
                <a:lnTo>
                  <a:pt x="0" y="980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91493" y="2062989"/>
            <a:ext cx="6712244" cy="6977692"/>
          </a:xfrm>
          <a:custGeom>
            <a:avLst/>
            <a:gdLst/>
            <a:ahLst/>
            <a:cxnLst/>
            <a:rect r="r" b="b" t="t" l="l"/>
            <a:pathLst>
              <a:path h="6977692" w="6712244">
                <a:moveTo>
                  <a:pt x="0" y="0"/>
                </a:moveTo>
                <a:lnTo>
                  <a:pt x="6712244" y="0"/>
                </a:lnTo>
                <a:lnTo>
                  <a:pt x="6712244" y="6977692"/>
                </a:lnTo>
                <a:lnTo>
                  <a:pt x="0" y="6977692"/>
                </a:lnTo>
                <a:lnTo>
                  <a:pt x="0" y="0"/>
                </a:lnTo>
                <a:close/>
              </a:path>
            </a:pathLst>
          </a:custGeom>
          <a:blipFill>
            <a:blip r:embed="rId6"/>
            <a:stretch>
              <a:fillRect l="-1977" t="0" r="-1977" b="0"/>
            </a:stretch>
          </a:blipFill>
        </p:spPr>
      </p:sp>
      <p:sp>
        <p:nvSpPr>
          <p:cNvPr name="Freeform 12" id="12"/>
          <p:cNvSpPr/>
          <p:nvPr/>
        </p:nvSpPr>
        <p:spPr>
          <a:xfrm flipH="false" flipV="false" rot="0">
            <a:off x="14708252" y="128594"/>
            <a:ext cx="3152834" cy="2936077"/>
          </a:xfrm>
          <a:custGeom>
            <a:avLst/>
            <a:gdLst/>
            <a:ahLst/>
            <a:cxnLst/>
            <a:rect r="r" b="b" t="t" l="l"/>
            <a:pathLst>
              <a:path h="2936077" w="3152834">
                <a:moveTo>
                  <a:pt x="0" y="0"/>
                </a:moveTo>
                <a:lnTo>
                  <a:pt x="3152834" y="0"/>
                </a:lnTo>
                <a:lnTo>
                  <a:pt x="3152834" y="2936077"/>
                </a:lnTo>
                <a:lnTo>
                  <a:pt x="0" y="2936077"/>
                </a:lnTo>
                <a:lnTo>
                  <a:pt x="0" y="0"/>
                </a:lnTo>
                <a:close/>
              </a:path>
            </a:pathLst>
          </a:custGeom>
          <a:blipFill>
            <a:blip r:embed="rId7"/>
            <a:stretch>
              <a:fillRect l="0" t="0" r="0" b="0"/>
            </a:stretch>
          </a:blipFill>
        </p:spPr>
      </p:sp>
      <p:sp>
        <p:nvSpPr>
          <p:cNvPr name="Freeform 13" id="13"/>
          <p:cNvSpPr/>
          <p:nvPr/>
        </p:nvSpPr>
        <p:spPr>
          <a:xfrm flipH="false" flipV="false" rot="0">
            <a:off x="7517583" y="2843893"/>
            <a:ext cx="8767086" cy="3384422"/>
          </a:xfrm>
          <a:custGeom>
            <a:avLst/>
            <a:gdLst/>
            <a:ahLst/>
            <a:cxnLst/>
            <a:rect r="r" b="b" t="t" l="l"/>
            <a:pathLst>
              <a:path h="3384422" w="8767086">
                <a:moveTo>
                  <a:pt x="0" y="0"/>
                </a:moveTo>
                <a:lnTo>
                  <a:pt x="8767086" y="0"/>
                </a:lnTo>
                <a:lnTo>
                  <a:pt x="8767086" y="3384422"/>
                </a:lnTo>
                <a:lnTo>
                  <a:pt x="0" y="3384422"/>
                </a:lnTo>
                <a:lnTo>
                  <a:pt x="0" y="0"/>
                </a:lnTo>
                <a:close/>
              </a:path>
            </a:pathLst>
          </a:custGeom>
          <a:blipFill>
            <a:blip r:embed="rId8"/>
            <a:stretch>
              <a:fillRect l="-19985" t="-81870" r="-20906" b="-61290"/>
            </a:stretch>
          </a:blipFill>
        </p:spPr>
      </p:sp>
      <p:sp>
        <p:nvSpPr>
          <p:cNvPr name="Freeform 14" id="14"/>
          <p:cNvSpPr/>
          <p:nvPr/>
        </p:nvSpPr>
        <p:spPr>
          <a:xfrm flipH="false" flipV="false" rot="0">
            <a:off x="14263274" y="6172200"/>
            <a:ext cx="4042791" cy="4114800"/>
          </a:xfrm>
          <a:custGeom>
            <a:avLst/>
            <a:gdLst/>
            <a:ahLst/>
            <a:cxnLst/>
            <a:rect r="r" b="b" t="t" l="l"/>
            <a:pathLst>
              <a:path h="4114800" w="4042791">
                <a:moveTo>
                  <a:pt x="0" y="0"/>
                </a:moveTo>
                <a:lnTo>
                  <a:pt x="4042791" y="0"/>
                </a:lnTo>
                <a:lnTo>
                  <a:pt x="4042791"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43803" y="8543"/>
            <a:ext cx="2989886" cy="2997379"/>
          </a:xfrm>
          <a:custGeom>
            <a:avLst/>
            <a:gdLst/>
            <a:ahLst/>
            <a:cxnLst/>
            <a:rect r="r" b="b" t="t" l="l"/>
            <a:pathLst>
              <a:path h="2997379" w="2989886">
                <a:moveTo>
                  <a:pt x="0" y="0"/>
                </a:moveTo>
                <a:lnTo>
                  <a:pt x="2989886" y="0"/>
                </a:lnTo>
                <a:lnTo>
                  <a:pt x="2989886" y="2997380"/>
                </a:lnTo>
                <a:lnTo>
                  <a:pt x="0" y="299738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7788574" y="3074196"/>
            <a:ext cx="8332965" cy="3353835"/>
          </a:xfrm>
          <a:prstGeom prst="rect">
            <a:avLst/>
          </a:prstGeom>
        </p:spPr>
        <p:txBody>
          <a:bodyPr anchor="t" rtlCol="false" tIns="0" lIns="0" bIns="0" rIns="0">
            <a:spAutoFit/>
          </a:bodyPr>
          <a:lstStyle/>
          <a:p>
            <a:pPr algn="just">
              <a:lnSpc>
                <a:spcPts val="3301"/>
              </a:lnSpc>
            </a:pPr>
            <a:r>
              <a:rPr lang="en-US" b="true" sz="2445">
                <a:solidFill>
                  <a:srgbClr val="191919"/>
                </a:solidFill>
                <a:latin typeface="Public Sans Bold"/>
                <a:ea typeface="Public Sans Bold"/>
                <a:cs typeface="Public Sans Bold"/>
                <a:sym typeface="Public Sans Bold"/>
              </a:rPr>
              <a:t>Visualisasi sebelum wrangling dilakukan untuk melihat kondisi awal data apa adanya, sebelum melalui proses pembersihan. Tahap ini membantu mengidentifikasi masalah seperti nilai kosong, baris yang tidak relevan, atau format yang tidak konsisten. Dengan memahami kondisi data sejak awal, proses munging dan wrangling dapat dijalankan dengan lebih tepat dan terarah.</a:t>
            </a:r>
          </a:p>
          <a:p>
            <a:pPr algn="just">
              <a:lnSpc>
                <a:spcPts val="3301"/>
              </a:lnSpc>
            </a:pPr>
          </a:p>
        </p:txBody>
      </p:sp>
      <p:sp>
        <p:nvSpPr>
          <p:cNvPr name="TextBox 17" id="17"/>
          <p:cNvSpPr txBox="true"/>
          <p:nvPr/>
        </p:nvSpPr>
        <p:spPr>
          <a:xfrm rot="0">
            <a:off x="3422438" y="393084"/>
            <a:ext cx="11097774" cy="1114150"/>
          </a:xfrm>
          <a:prstGeom prst="rect">
            <a:avLst/>
          </a:prstGeom>
        </p:spPr>
        <p:txBody>
          <a:bodyPr anchor="t" rtlCol="false" tIns="0" lIns="0" bIns="0" rIns="0">
            <a:spAutoFit/>
          </a:bodyPr>
          <a:lstStyle/>
          <a:p>
            <a:pPr algn="l" marL="0" indent="0" lvl="0">
              <a:lnSpc>
                <a:spcPts val="8940"/>
              </a:lnSpc>
              <a:spcBef>
                <a:spcPct val="0"/>
              </a:spcBef>
            </a:pPr>
            <a:r>
              <a:rPr lang="en-US" sz="6385">
                <a:solidFill>
                  <a:srgbClr val="191919"/>
                </a:solidFill>
                <a:latin typeface="Bobby Jones"/>
                <a:ea typeface="Bobby Jones"/>
                <a:cs typeface="Bobby Jones"/>
                <a:sym typeface="Bobby Jones"/>
              </a:rPr>
              <a:t>visualisasi sebelum wrangling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BC5FF"/>
        </a:solidFill>
      </p:bgPr>
    </p:bg>
    <p:spTree>
      <p:nvGrpSpPr>
        <p:cNvPr id="1" name=""/>
        <p:cNvGrpSpPr/>
        <p:nvPr/>
      </p:nvGrpSpPr>
      <p:grpSpPr>
        <a:xfrm>
          <a:off x="0" y="0"/>
          <a:ext cx="0" cy="0"/>
          <a:chOff x="0" y="0"/>
          <a:chExt cx="0" cy="0"/>
        </a:xfrm>
      </p:grpSpPr>
      <p:sp>
        <p:nvSpPr>
          <p:cNvPr name="Freeform 2" id="2"/>
          <p:cNvSpPr/>
          <p:nvPr/>
        </p:nvSpPr>
        <p:spPr>
          <a:xfrm flipH="false" flipV="false" rot="0">
            <a:off x="16850137" y="4247262"/>
            <a:ext cx="2406292" cy="2292540"/>
          </a:xfrm>
          <a:custGeom>
            <a:avLst/>
            <a:gdLst/>
            <a:ahLst/>
            <a:cxnLst/>
            <a:rect r="r" b="b" t="t" l="l"/>
            <a:pathLst>
              <a:path h="2292540" w="2406292">
                <a:moveTo>
                  <a:pt x="0" y="0"/>
                </a:moveTo>
                <a:lnTo>
                  <a:pt x="2406292" y="0"/>
                </a:lnTo>
                <a:lnTo>
                  <a:pt x="2406292" y="2292540"/>
                </a:lnTo>
                <a:lnTo>
                  <a:pt x="0" y="22925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83131">
            <a:off x="2160311" y="-1093527"/>
            <a:ext cx="13975270" cy="9757279"/>
          </a:xfrm>
          <a:custGeom>
            <a:avLst/>
            <a:gdLst/>
            <a:ahLst/>
            <a:cxnLst/>
            <a:rect r="r" b="b" t="t" l="l"/>
            <a:pathLst>
              <a:path h="9757279" w="13975270">
                <a:moveTo>
                  <a:pt x="0" y="0"/>
                </a:moveTo>
                <a:lnTo>
                  <a:pt x="13975269" y="0"/>
                </a:lnTo>
                <a:lnTo>
                  <a:pt x="13975269" y="9757279"/>
                </a:lnTo>
                <a:lnTo>
                  <a:pt x="0" y="9757279"/>
                </a:lnTo>
                <a:lnTo>
                  <a:pt x="0" y="0"/>
                </a:lnTo>
                <a:close/>
              </a:path>
            </a:pathLst>
          </a:custGeom>
          <a:blipFill>
            <a:blip r:embed="rId4">
              <a:alphaModFix amt="3000"/>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0">
            <a:off x="-303409" y="9912434"/>
            <a:ext cx="20354123" cy="3086100"/>
            <a:chOff x="0" y="0"/>
            <a:chExt cx="5360757" cy="812800"/>
          </a:xfrm>
        </p:grpSpPr>
        <p:sp>
          <p:nvSpPr>
            <p:cNvPr name="Freeform 5" id="5"/>
            <p:cNvSpPr/>
            <p:nvPr/>
          </p:nvSpPr>
          <p:spPr>
            <a:xfrm flipH="false" flipV="false" rot="0">
              <a:off x="0" y="0"/>
              <a:ext cx="5360757" cy="812800"/>
            </a:xfrm>
            <a:custGeom>
              <a:avLst/>
              <a:gdLst/>
              <a:ahLst/>
              <a:cxnLst/>
              <a:rect r="r" b="b" t="t" l="l"/>
              <a:pathLst>
                <a:path h="812800" w="5360757">
                  <a:moveTo>
                    <a:pt x="0" y="0"/>
                  </a:moveTo>
                  <a:lnTo>
                    <a:pt x="5360757" y="0"/>
                  </a:lnTo>
                  <a:lnTo>
                    <a:pt x="5360757" y="812800"/>
                  </a:lnTo>
                  <a:lnTo>
                    <a:pt x="0" y="812800"/>
                  </a:lnTo>
                  <a:close/>
                </a:path>
              </a:pathLst>
            </a:custGeom>
            <a:solidFill>
              <a:srgbClr val="FFFFFF"/>
            </a:solidFill>
          </p:spPr>
        </p:sp>
        <p:sp>
          <p:nvSpPr>
            <p:cNvPr name="TextBox 6" id="6"/>
            <p:cNvSpPr txBox="true"/>
            <p:nvPr/>
          </p:nvSpPr>
          <p:spPr>
            <a:xfrm>
              <a:off x="0" y="-47625"/>
              <a:ext cx="5360757" cy="860425"/>
            </a:xfrm>
            <a:prstGeom prst="rect">
              <a:avLst/>
            </a:prstGeom>
          </p:spPr>
          <p:txBody>
            <a:bodyPr anchor="ctr" rtlCol="false" tIns="50800" lIns="50800" bIns="50800" rIns="50800"/>
            <a:lstStyle/>
            <a:p>
              <a:pPr algn="ctr">
                <a:lnSpc>
                  <a:spcPts val="3374"/>
                </a:lnSpc>
              </a:pPr>
            </a:p>
          </p:txBody>
        </p:sp>
      </p:grpSp>
      <p:sp>
        <p:nvSpPr>
          <p:cNvPr name="Freeform 7" id="7"/>
          <p:cNvSpPr/>
          <p:nvPr/>
        </p:nvSpPr>
        <p:spPr>
          <a:xfrm flipH="false" flipV="false" rot="0">
            <a:off x="5224234" y="7212807"/>
            <a:ext cx="4263339" cy="3511441"/>
          </a:xfrm>
          <a:custGeom>
            <a:avLst/>
            <a:gdLst/>
            <a:ahLst/>
            <a:cxnLst/>
            <a:rect r="r" b="b" t="t" l="l"/>
            <a:pathLst>
              <a:path h="3511441" w="4263339">
                <a:moveTo>
                  <a:pt x="0" y="0"/>
                </a:moveTo>
                <a:lnTo>
                  <a:pt x="4263339" y="0"/>
                </a:lnTo>
                <a:lnTo>
                  <a:pt x="4263339" y="3511441"/>
                </a:lnTo>
                <a:lnTo>
                  <a:pt x="0" y="35114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072917" y="7864050"/>
            <a:ext cx="4372766" cy="2297690"/>
          </a:xfrm>
          <a:custGeom>
            <a:avLst/>
            <a:gdLst/>
            <a:ahLst/>
            <a:cxnLst/>
            <a:rect r="r" b="b" t="t" l="l"/>
            <a:pathLst>
              <a:path h="2297690" w="4372766">
                <a:moveTo>
                  <a:pt x="0" y="0"/>
                </a:moveTo>
                <a:lnTo>
                  <a:pt x="4372766" y="0"/>
                </a:lnTo>
                <a:lnTo>
                  <a:pt x="4372766" y="2297690"/>
                </a:lnTo>
                <a:lnTo>
                  <a:pt x="0" y="22976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228928">
            <a:off x="10895272" y="8030227"/>
            <a:ext cx="1829966" cy="2742455"/>
          </a:xfrm>
          <a:custGeom>
            <a:avLst/>
            <a:gdLst/>
            <a:ahLst/>
            <a:cxnLst/>
            <a:rect r="r" b="b" t="t" l="l"/>
            <a:pathLst>
              <a:path h="2742455" w="1829966">
                <a:moveTo>
                  <a:pt x="0" y="0"/>
                </a:moveTo>
                <a:lnTo>
                  <a:pt x="1829965" y="0"/>
                </a:lnTo>
                <a:lnTo>
                  <a:pt x="1829965" y="2742455"/>
                </a:lnTo>
                <a:lnTo>
                  <a:pt x="0" y="27424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true" flipV="false" rot="0">
            <a:off x="-476295" y="7855034"/>
            <a:ext cx="3478876" cy="4114800"/>
          </a:xfrm>
          <a:custGeom>
            <a:avLst/>
            <a:gdLst/>
            <a:ahLst/>
            <a:cxnLst/>
            <a:rect r="r" b="b" t="t" l="l"/>
            <a:pathLst>
              <a:path h="4114800" w="3478876">
                <a:moveTo>
                  <a:pt x="3478876" y="0"/>
                </a:moveTo>
                <a:lnTo>
                  <a:pt x="0" y="0"/>
                </a:lnTo>
                <a:lnTo>
                  <a:pt x="0" y="4114800"/>
                </a:lnTo>
                <a:lnTo>
                  <a:pt x="3478876" y="4114800"/>
                </a:lnTo>
                <a:lnTo>
                  <a:pt x="3478876"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438187" y="6202745"/>
            <a:ext cx="5128788" cy="5100813"/>
          </a:xfrm>
          <a:custGeom>
            <a:avLst/>
            <a:gdLst/>
            <a:ahLst/>
            <a:cxnLst/>
            <a:rect r="r" b="b" t="t" l="l"/>
            <a:pathLst>
              <a:path h="5100813" w="5128788">
                <a:moveTo>
                  <a:pt x="0" y="0"/>
                </a:moveTo>
                <a:lnTo>
                  <a:pt x="5128788" y="0"/>
                </a:lnTo>
                <a:lnTo>
                  <a:pt x="5128788" y="5100813"/>
                </a:lnTo>
                <a:lnTo>
                  <a:pt x="0" y="510081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2691443" y="1042906"/>
            <a:ext cx="14364420" cy="1211961"/>
          </a:xfrm>
          <a:prstGeom prst="rect">
            <a:avLst/>
          </a:prstGeom>
        </p:spPr>
        <p:txBody>
          <a:bodyPr anchor="t" rtlCol="false" tIns="0" lIns="0" bIns="0" rIns="0">
            <a:spAutoFit/>
          </a:bodyPr>
          <a:lstStyle/>
          <a:p>
            <a:pPr algn="l" marL="0" indent="0" lvl="0">
              <a:lnSpc>
                <a:spcPts val="9848"/>
              </a:lnSpc>
              <a:spcBef>
                <a:spcPct val="0"/>
              </a:spcBef>
            </a:pPr>
            <a:r>
              <a:rPr lang="en-US" sz="7034">
                <a:solidFill>
                  <a:srgbClr val="191919"/>
                </a:solidFill>
                <a:latin typeface="Bobby Jones"/>
                <a:ea typeface="Bobby Jones"/>
                <a:cs typeface="Bobby Jones"/>
                <a:sym typeface="Bobby Jones"/>
              </a:rPr>
              <a:t>proses munging &amp; wrangling</a:t>
            </a:r>
          </a:p>
        </p:txBody>
      </p:sp>
      <p:sp>
        <p:nvSpPr>
          <p:cNvPr name="Freeform 13" id="13"/>
          <p:cNvSpPr/>
          <p:nvPr/>
        </p:nvSpPr>
        <p:spPr>
          <a:xfrm flipH="false" flipV="false" rot="382470">
            <a:off x="17371765" y="4277328"/>
            <a:ext cx="1363036" cy="2101810"/>
          </a:xfrm>
          <a:custGeom>
            <a:avLst/>
            <a:gdLst/>
            <a:ahLst/>
            <a:cxnLst/>
            <a:rect r="r" b="b" t="t" l="l"/>
            <a:pathLst>
              <a:path h="2101810" w="1363036">
                <a:moveTo>
                  <a:pt x="0" y="0"/>
                </a:moveTo>
                <a:lnTo>
                  <a:pt x="1363036" y="0"/>
                </a:lnTo>
                <a:lnTo>
                  <a:pt x="1363036" y="2101810"/>
                </a:lnTo>
                <a:lnTo>
                  <a:pt x="0" y="2101810"/>
                </a:lnTo>
                <a:lnTo>
                  <a:pt x="0" y="0"/>
                </a:lnTo>
                <a:close/>
              </a:path>
            </a:pathLst>
          </a:custGeom>
          <a:blipFill>
            <a:blip r:embed="rId16">
              <a:extLst>
                <a:ext uri="{96DAC541-7B7A-43D3-8B79-37D633B846F1}">
                  <asvg:svgBlip xmlns:asvg="http://schemas.microsoft.com/office/drawing/2016/SVG/main" r:embed="rId17"/>
                </a:ext>
              </a:extLst>
            </a:blip>
            <a:stretch>
              <a:fillRect l="0" t="0" r="-297548" b="-217218"/>
            </a:stretch>
          </a:blipFill>
          <a:ln cap="sq">
            <a:noFill/>
            <a:prstDash val="solid"/>
            <a:miter/>
          </a:ln>
        </p:spPr>
      </p:sp>
      <p:sp>
        <p:nvSpPr>
          <p:cNvPr name="Freeform 14" id="14"/>
          <p:cNvSpPr/>
          <p:nvPr/>
        </p:nvSpPr>
        <p:spPr>
          <a:xfrm flipH="false" flipV="false" rot="-927290">
            <a:off x="8496878" y="3901676"/>
            <a:ext cx="905600" cy="1396442"/>
          </a:xfrm>
          <a:custGeom>
            <a:avLst/>
            <a:gdLst/>
            <a:ahLst/>
            <a:cxnLst/>
            <a:rect r="r" b="b" t="t" l="l"/>
            <a:pathLst>
              <a:path h="1396442" w="905600">
                <a:moveTo>
                  <a:pt x="0" y="0"/>
                </a:moveTo>
                <a:lnTo>
                  <a:pt x="905600" y="0"/>
                </a:lnTo>
                <a:lnTo>
                  <a:pt x="905600" y="1396441"/>
                </a:lnTo>
                <a:lnTo>
                  <a:pt x="0" y="1396441"/>
                </a:lnTo>
                <a:lnTo>
                  <a:pt x="0" y="0"/>
                </a:lnTo>
                <a:close/>
              </a:path>
            </a:pathLst>
          </a:custGeom>
          <a:blipFill>
            <a:blip r:embed="rId16">
              <a:extLst>
                <a:ext uri="{96DAC541-7B7A-43D3-8B79-37D633B846F1}">
                  <asvg:svgBlip xmlns:asvg="http://schemas.microsoft.com/office/drawing/2016/SVG/main" r:embed="rId17"/>
                </a:ext>
              </a:extLst>
            </a:blip>
            <a:stretch>
              <a:fillRect l="0" t="0" r="-297548" b="-217218"/>
            </a:stretch>
          </a:blipFill>
          <a:ln cap="sq">
            <a:noFill/>
            <a:prstDash val="solid"/>
            <a:miter/>
          </a:ln>
        </p:spPr>
      </p:sp>
      <p:sp>
        <p:nvSpPr>
          <p:cNvPr name="Freeform 15" id="15"/>
          <p:cNvSpPr/>
          <p:nvPr/>
        </p:nvSpPr>
        <p:spPr>
          <a:xfrm flipH="false" flipV="false" rot="0">
            <a:off x="16943219" y="963520"/>
            <a:ext cx="980406" cy="980406"/>
          </a:xfrm>
          <a:custGeom>
            <a:avLst/>
            <a:gdLst/>
            <a:ahLst/>
            <a:cxnLst/>
            <a:rect r="r" b="b" t="t" l="l"/>
            <a:pathLst>
              <a:path h="980406" w="980406">
                <a:moveTo>
                  <a:pt x="0" y="0"/>
                </a:moveTo>
                <a:lnTo>
                  <a:pt x="980406" y="0"/>
                </a:lnTo>
                <a:lnTo>
                  <a:pt x="980406" y="980406"/>
                </a:lnTo>
                <a:lnTo>
                  <a:pt x="0" y="98040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6" id="16"/>
          <p:cNvSpPr/>
          <p:nvPr/>
        </p:nvSpPr>
        <p:spPr>
          <a:xfrm flipH="false" flipV="false" rot="170080">
            <a:off x="4734031" y="6968331"/>
            <a:ext cx="980406" cy="980406"/>
          </a:xfrm>
          <a:custGeom>
            <a:avLst/>
            <a:gdLst/>
            <a:ahLst/>
            <a:cxnLst/>
            <a:rect r="r" b="b" t="t" l="l"/>
            <a:pathLst>
              <a:path h="980406" w="980406">
                <a:moveTo>
                  <a:pt x="0" y="0"/>
                </a:moveTo>
                <a:lnTo>
                  <a:pt x="980406" y="0"/>
                </a:lnTo>
                <a:lnTo>
                  <a:pt x="980406" y="980406"/>
                </a:lnTo>
                <a:lnTo>
                  <a:pt x="0" y="98040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0">
            <a:off x="4308259" y="2478392"/>
            <a:ext cx="8506197" cy="4061409"/>
          </a:xfrm>
          <a:custGeom>
            <a:avLst/>
            <a:gdLst/>
            <a:ahLst/>
            <a:cxnLst/>
            <a:rect r="r" b="b" t="t" l="l"/>
            <a:pathLst>
              <a:path h="4061409" w="8506197">
                <a:moveTo>
                  <a:pt x="0" y="0"/>
                </a:moveTo>
                <a:lnTo>
                  <a:pt x="8506197" y="0"/>
                </a:lnTo>
                <a:lnTo>
                  <a:pt x="8506197" y="4061410"/>
                </a:lnTo>
                <a:lnTo>
                  <a:pt x="0" y="406141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4308259" y="2478392"/>
            <a:ext cx="8506197" cy="4061409"/>
          </a:xfrm>
          <a:custGeom>
            <a:avLst/>
            <a:gdLst/>
            <a:ahLst/>
            <a:cxnLst/>
            <a:rect r="r" b="b" t="t" l="l"/>
            <a:pathLst>
              <a:path h="4061409" w="8506197">
                <a:moveTo>
                  <a:pt x="0" y="0"/>
                </a:moveTo>
                <a:lnTo>
                  <a:pt x="8506197" y="0"/>
                </a:lnTo>
                <a:lnTo>
                  <a:pt x="8506197" y="4061410"/>
                </a:lnTo>
                <a:lnTo>
                  <a:pt x="0" y="4061410"/>
                </a:lnTo>
                <a:lnTo>
                  <a:pt x="0" y="0"/>
                </a:lnTo>
                <a:close/>
              </a:path>
            </a:pathLst>
          </a:custGeom>
          <a:blipFill>
            <a:blip r:embed="rId22"/>
            <a:stretch>
              <a:fillRect l="0" t="0" r="-8684" b="-51942"/>
            </a:stretch>
          </a:blipFill>
        </p:spPr>
      </p:sp>
      <p:sp>
        <p:nvSpPr>
          <p:cNvPr name="Freeform 19" id="19"/>
          <p:cNvSpPr/>
          <p:nvPr/>
        </p:nvSpPr>
        <p:spPr>
          <a:xfrm flipH="false" flipV="false" rot="0">
            <a:off x="14519431" y="5393532"/>
            <a:ext cx="3864206" cy="4299533"/>
          </a:xfrm>
          <a:custGeom>
            <a:avLst/>
            <a:gdLst/>
            <a:ahLst/>
            <a:cxnLst/>
            <a:rect r="r" b="b" t="t" l="l"/>
            <a:pathLst>
              <a:path h="4299533" w="3864206">
                <a:moveTo>
                  <a:pt x="0" y="0"/>
                </a:moveTo>
                <a:lnTo>
                  <a:pt x="3864205" y="0"/>
                </a:lnTo>
                <a:lnTo>
                  <a:pt x="3864205" y="4299533"/>
                </a:lnTo>
                <a:lnTo>
                  <a:pt x="0" y="4299533"/>
                </a:lnTo>
                <a:lnTo>
                  <a:pt x="0" y="0"/>
                </a:lnTo>
                <a:close/>
              </a:path>
            </a:pathLst>
          </a:custGeom>
          <a:blipFill>
            <a:blip r:embed="rId23"/>
            <a:stretch>
              <a:fillRect l="0" t="0" r="0" b="0"/>
            </a:stretch>
          </a:blipFill>
        </p:spPr>
      </p:sp>
      <p:sp>
        <p:nvSpPr>
          <p:cNvPr name="TextBox 20" id="20"/>
          <p:cNvSpPr txBox="true"/>
          <p:nvPr/>
        </p:nvSpPr>
        <p:spPr>
          <a:xfrm rot="0">
            <a:off x="4632014" y="2563043"/>
            <a:ext cx="7858687" cy="3504113"/>
          </a:xfrm>
          <a:prstGeom prst="rect">
            <a:avLst/>
          </a:prstGeom>
        </p:spPr>
        <p:txBody>
          <a:bodyPr anchor="t" rtlCol="false" tIns="0" lIns="0" bIns="0" rIns="0">
            <a:spAutoFit/>
          </a:bodyPr>
          <a:lstStyle/>
          <a:p>
            <a:pPr algn="just">
              <a:lnSpc>
                <a:spcPts val="3452"/>
              </a:lnSpc>
              <a:spcBef>
                <a:spcPct val="0"/>
              </a:spcBef>
            </a:pPr>
            <a:r>
              <a:rPr lang="en-US" b="true" sz="2557">
                <a:solidFill>
                  <a:srgbClr val="191919"/>
                </a:solidFill>
                <a:latin typeface="Public Sans Bold"/>
                <a:ea typeface="Public Sans Bold"/>
                <a:cs typeface="Public Sans Bold"/>
                <a:sym typeface="Public Sans Bold"/>
              </a:rPr>
              <a:t>Visualisasi sebelum wrangling dilakukan untuk melihat kondisi awal data apa adanya, sebelum melalui proses pembersihan. Tahap ini membantu mengidentifikasi masalah seperti nilai kosong, baris yang tidak relevan, atau format yang tidak konsisten. Dengan memahami kondisi data sejak awal, proses munging dan wrangling dapat dijalankan dengan lebih tepat dan terarah.</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BC5FF"/>
        </a:solidFill>
      </p:bgPr>
    </p:bg>
    <p:spTree>
      <p:nvGrpSpPr>
        <p:cNvPr id="1" name=""/>
        <p:cNvGrpSpPr/>
        <p:nvPr/>
      </p:nvGrpSpPr>
      <p:grpSpPr>
        <a:xfrm>
          <a:off x="0" y="0"/>
          <a:ext cx="0" cy="0"/>
          <a:chOff x="0" y="0"/>
          <a:chExt cx="0" cy="0"/>
        </a:xfrm>
      </p:grpSpPr>
      <p:sp>
        <p:nvSpPr>
          <p:cNvPr name="Freeform 2" id="2"/>
          <p:cNvSpPr/>
          <p:nvPr/>
        </p:nvSpPr>
        <p:spPr>
          <a:xfrm flipH="false" flipV="false" rot="-1283131">
            <a:off x="2160311" y="-1093527"/>
            <a:ext cx="13975270" cy="9757279"/>
          </a:xfrm>
          <a:custGeom>
            <a:avLst/>
            <a:gdLst/>
            <a:ahLst/>
            <a:cxnLst/>
            <a:rect r="r" b="b" t="t" l="l"/>
            <a:pathLst>
              <a:path h="9757279" w="13975270">
                <a:moveTo>
                  <a:pt x="0" y="0"/>
                </a:moveTo>
                <a:lnTo>
                  <a:pt x="13975269" y="0"/>
                </a:lnTo>
                <a:lnTo>
                  <a:pt x="13975269" y="9757279"/>
                </a:lnTo>
                <a:lnTo>
                  <a:pt x="0" y="9757279"/>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303409" y="9912434"/>
            <a:ext cx="20354123" cy="3086100"/>
            <a:chOff x="0" y="0"/>
            <a:chExt cx="5360757" cy="812800"/>
          </a:xfrm>
        </p:grpSpPr>
        <p:sp>
          <p:nvSpPr>
            <p:cNvPr name="Freeform 4" id="4"/>
            <p:cNvSpPr/>
            <p:nvPr/>
          </p:nvSpPr>
          <p:spPr>
            <a:xfrm flipH="false" flipV="false" rot="0">
              <a:off x="0" y="0"/>
              <a:ext cx="5360757" cy="812800"/>
            </a:xfrm>
            <a:custGeom>
              <a:avLst/>
              <a:gdLst/>
              <a:ahLst/>
              <a:cxnLst/>
              <a:rect r="r" b="b" t="t" l="l"/>
              <a:pathLst>
                <a:path h="812800" w="5360757">
                  <a:moveTo>
                    <a:pt x="0" y="0"/>
                  </a:moveTo>
                  <a:lnTo>
                    <a:pt x="5360757" y="0"/>
                  </a:lnTo>
                  <a:lnTo>
                    <a:pt x="5360757" y="812800"/>
                  </a:lnTo>
                  <a:lnTo>
                    <a:pt x="0" y="812800"/>
                  </a:lnTo>
                  <a:close/>
                </a:path>
              </a:pathLst>
            </a:custGeom>
            <a:solidFill>
              <a:srgbClr val="FFFFFF"/>
            </a:solidFill>
          </p:spPr>
        </p:sp>
        <p:sp>
          <p:nvSpPr>
            <p:cNvPr name="TextBox 5" id="5"/>
            <p:cNvSpPr txBox="true"/>
            <p:nvPr/>
          </p:nvSpPr>
          <p:spPr>
            <a:xfrm>
              <a:off x="0" y="-47625"/>
              <a:ext cx="5360757" cy="860425"/>
            </a:xfrm>
            <a:prstGeom prst="rect">
              <a:avLst/>
            </a:prstGeom>
          </p:spPr>
          <p:txBody>
            <a:bodyPr anchor="ctr" rtlCol="false" tIns="50800" lIns="50800" bIns="50800" rIns="50800"/>
            <a:lstStyle/>
            <a:p>
              <a:pPr algn="ctr">
                <a:lnSpc>
                  <a:spcPts val="3374"/>
                </a:lnSpc>
              </a:pPr>
            </a:p>
          </p:txBody>
        </p:sp>
      </p:grpSp>
      <p:sp>
        <p:nvSpPr>
          <p:cNvPr name="TextBox 6" id="6"/>
          <p:cNvSpPr txBox="true"/>
          <p:nvPr/>
        </p:nvSpPr>
        <p:spPr>
          <a:xfrm rot="0">
            <a:off x="2207277" y="400367"/>
            <a:ext cx="18310137" cy="1113790"/>
          </a:xfrm>
          <a:prstGeom prst="rect">
            <a:avLst/>
          </a:prstGeom>
        </p:spPr>
        <p:txBody>
          <a:bodyPr anchor="t" rtlCol="false" tIns="0" lIns="0" bIns="0" rIns="0">
            <a:spAutoFit/>
          </a:bodyPr>
          <a:lstStyle/>
          <a:p>
            <a:pPr algn="l" marL="0" indent="0" lvl="0">
              <a:lnSpc>
                <a:spcPts val="8959"/>
              </a:lnSpc>
              <a:spcBef>
                <a:spcPct val="0"/>
              </a:spcBef>
            </a:pPr>
            <a:r>
              <a:rPr lang="en-US" sz="6399">
                <a:solidFill>
                  <a:srgbClr val="191919"/>
                </a:solidFill>
                <a:latin typeface="Bobby Jones"/>
                <a:ea typeface="Bobby Jones"/>
                <a:cs typeface="Bobby Jones"/>
                <a:sym typeface="Bobby Jones"/>
              </a:rPr>
              <a:t>visualisasi sesudah &amp; penjelasan hasil</a:t>
            </a:r>
          </a:p>
        </p:txBody>
      </p:sp>
      <p:sp>
        <p:nvSpPr>
          <p:cNvPr name="Freeform 7" id="7"/>
          <p:cNvSpPr/>
          <p:nvPr/>
        </p:nvSpPr>
        <p:spPr>
          <a:xfrm flipH="false" flipV="false" rot="-353320">
            <a:off x="17373017" y="-487843"/>
            <a:ext cx="1829966" cy="2742455"/>
          </a:xfrm>
          <a:custGeom>
            <a:avLst/>
            <a:gdLst/>
            <a:ahLst/>
            <a:cxnLst/>
            <a:rect r="r" b="b" t="t" l="l"/>
            <a:pathLst>
              <a:path h="2742455" w="1829966">
                <a:moveTo>
                  <a:pt x="0" y="0"/>
                </a:moveTo>
                <a:lnTo>
                  <a:pt x="1829966" y="0"/>
                </a:lnTo>
                <a:lnTo>
                  <a:pt x="1829966" y="2742455"/>
                </a:lnTo>
                <a:lnTo>
                  <a:pt x="0" y="2742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70080">
            <a:off x="17148867" y="3617033"/>
            <a:ext cx="980406" cy="980406"/>
          </a:xfrm>
          <a:custGeom>
            <a:avLst/>
            <a:gdLst/>
            <a:ahLst/>
            <a:cxnLst/>
            <a:rect r="r" b="b" t="t" l="l"/>
            <a:pathLst>
              <a:path h="980406" w="980406">
                <a:moveTo>
                  <a:pt x="0" y="0"/>
                </a:moveTo>
                <a:lnTo>
                  <a:pt x="980406" y="0"/>
                </a:lnTo>
                <a:lnTo>
                  <a:pt x="980406" y="980406"/>
                </a:lnTo>
                <a:lnTo>
                  <a:pt x="0" y="980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009554" y="3495211"/>
            <a:ext cx="4481583" cy="4759550"/>
          </a:xfrm>
          <a:custGeom>
            <a:avLst/>
            <a:gdLst/>
            <a:ahLst/>
            <a:cxnLst/>
            <a:rect r="r" b="b" t="t" l="l"/>
            <a:pathLst>
              <a:path h="4759550" w="4481583">
                <a:moveTo>
                  <a:pt x="0" y="0"/>
                </a:moveTo>
                <a:lnTo>
                  <a:pt x="4481583" y="0"/>
                </a:lnTo>
                <a:lnTo>
                  <a:pt x="4481583" y="4759549"/>
                </a:lnTo>
                <a:lnTo>
                  <a:pt x="0" y="4759549"/>
                </a:lnTo>
                <a:lnTo>
                  <a:pt x="0" y="0"/>
                </a:lnTo>
                <a:close/>
              </a:path>
            </a:pathLst>
          </a:custGeom>
          <a:blipFill>
            <a:blip r:embed="rId8"/>
            <a:stretch>
              <a:fillRect l="0" t="-1061" r="0" b="-1061"/>
            </a:stretch>
          </a:blipFill>
        </p:spPr>
      </p:sp>
      <p:sp>
        <p:nvSpPr>
          <p:cNvPr name="Freeform 10" id="10"/>
          <p:cNvSpPr/>
          <p:nvPr/>
        </p:nvSpPr>
        <p:spPr>
          <a:xfrm flipH="false" flipV="false" rot="0">
            <a:off x="1415789" y="1575070"/>
            <a:ext cx="15295203" cy="1729406"/>
          </a:xfrm>
          <a:custGeom>
            <a:avLst/>
            <a:gdLst/>
            <a:ahLst/>
            <a:cxnLst/>
            <a:rect r="r" b="b" t="t" l="l"/>
            <a:pathLst>
              <a:path h="1729406" w="15295203">
                <a:moveTo>
                  <a:pt x="0" y="0"/>
                </a:moveTo>
                <a:lnTo>
                  <a:pt x="15295203" y="0"/>
                </a:lnTo>
                <a:lnTo>
                  <a:pt x="15295203" y="1729406"/>
                </a:lnTo>
                <a:lnTo>
                  <a:pt x="0" y="1729406"/>
                </a:lnTo>
                <a:lnTo>
                  <a:pt x="0" y="0"/>
                </a:lnTo>
                <a:close/>
              </a:path>
            </a:pathLst>
          </a:custGeom>
          <a:blipFill>
            <a:blip r:embed="rId9"/>
            <a:stretch>
              <a:fillRect l="0" t="-88913" r="0" b="-400331"/>
            </a:stretch>
          </a:blipFill>
        </p:spPr>
      </p:sp>
      <p:sp>
        <p:nvSpPr>
          <p:cNvPr name="Freeform 11" id="11"/>
          <p:cNvSpPr/>
          <p:nvPr/>
        </p:nvSpPr>
        <p:spPr>
          <a:xfrm flipH="false" flipV="false" rot="0">
            <a:off x="9589561" y="3495211"/>
            <a:ext cx="4510898" cy="4759550"/>
          </a:xfrm>
          <a:custGeom>
            <a:avLst/>
            <a:gdLst/>
            <a:ahLst/>
            <a:cxnLst/>
            <a:rect r="r" b="b" t="t" l="l"/>
            <a:pathLst>
              <a:path h="4759550" w="4510898">
                <a:moveTo>
                  <a:pt x="0" y="0"/>
                </a:moveTo>
                <a:lnTo>
                  <a:pt x="4510898" y="0"/>
                </a:lnTo>
                <a:lnTo>
                  <a:pt x="4510898" y="4759549"/>
                </a:lnTo>
                <a:lnTo>
                  <a:pt x="0" y="4759549"/>
                </a:lnTo>
                <a:lnTo>
                  <a:pt x="0" y="0"/>
                </a:lnTo>
                <a:close/>
              </a:path>
            </a:pathLst>
          </a:custGeom>
          <a:blipFill>
            <a:blip r:embed="rId10"/>
            <a:stretch>
              <a:fillRect l="-4413" t="0" r="-8638" b="-1216"/>
            </a:stretch>
          </a:blipFill>
        </p:spPr>
      </p:sp>
      <p:sp>
        <p:nvSpPr>
          <p:cNvPr name="Freeform 12" id="12"/>
          <p:cNvSpPr/>
          <p:nvPr/>
        </p:nvSpPr>
        <p:spPr>
          <a:xfrm flipH="false" flipV="false" rot="0">
            <a:off x="126468" y="3971598"/>
            <a:ext cx="4161618" cy="4114800"/>
          </a:xfrm>
          <a:custGeom>
            <a:avLst/>
            <a:gdLst/>
            <a:ahLst/>
            <a:cxnLst/>
            <a:rect r="r" b="b" t="t" l="l"/>
            <a:pathLst>
              <a:path h="4114800" w="4161618">
                <a:moveTo>
                  <a:pt x="0" y="0"/>
                </a:moveTo>
                <a:lnTo>
                  <a:pt x="4161618" y="0"/>
                </a:lnTo>
                <a:lnTo>
                  <a:pt x="416161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4100459" y="3572758"/>
            <a:ext cx="5623475" cy="4604220"/>
          </a:xfrm>
          <a:custGeom>
            <a:avLst/>
            <a:gdLst/>
            <a:ahLst/>
            <a:cxnLst/>
            <a:rect r="r" b="b" t="t" l="l"/>
            <a:pathLst>
              <a:path h="4604220" w="5623475">
                <a:moveTo>
                  <a:pt x="0" y="0"/>
                </a:moveTo>
                <a:lnTo>
                  <a:pt x="5623475" y="0"/>
                </a:lnTo>
                <a:lnTo>
                  <a:pt x="5623475" y="4604220"/>
                </a:lnTo>
                <a:lnTo>
                  <a:pt x="0" y="4604220"/>
                </a:lnTo>
                <a:lnTo>
                  <a:pt x="0" y="0"/>
                </a:lnTo>
                <a:close/>
              </a:path>
            </a:pathLst>
          </a:custGeom>
          <a:blipFill>
            <a:blip r:embed="rId13"/>
            <a:stretch>
              <a:fillRect l="0" t="0" r="0" b="0"/>
            </a:stretch>
          </a:blipFill>
        </p:spPr>
      </p:sp>
      <p:sp>
        <p:nvSpPr>
          <p:cNvPr name="TextBox 14" id="14"/>
          <p:cNvSpPr txBox="true"/>
          <p:nvPr/>
        </p:nvSpPr>
        <p:spPr>
          <a:xfrm rot="0">
            <a:off x="1866118" y="1536970"/>
            <a:ext cx="14563655" cy="2056420"/>
          </a:xfrm>
          <a:prstGeom prst="rect">
            <a:avLst/>
          </a:prstGeom>
        </p:spPr>
        <p:txBody>
          <a:bodyPr anchor="t" rtlCol="false" tIns="0" lIns="0" bIns="0" rIns="0">
            <a:spAutoFit/>
          </a:bodyPr>
          <a:lstStyle/>
          <a:p>
            <a:pPr algn="l">
              <a:lnSpc>
                <a:spcPts val="2769"/>
              </a:lnSpc>
            </a:pPr>
            <a:r>
              <a:rPr lang="en-US" b="true" sz="2051">
                <a:solidFill>
                  <a:srgbClr val="191919"/>
                </a:solidFill>
                <a:latin typeface="Public Sans Bold"/>
                <a:ea typeface="Public Sans Bold"/>
                <a:cs typeface="Public Sans Bold"/>
                <a:sym typeface="Public Sans Bold"/>
              </a:rPr>
              <a:t>Visualisasi sesudah wrangling digunakan untuk menampilkan data yang sudah bersih, rapi, dan siap dianalisis. Pada tahap ini, grafik atau tabel yang dihasilkan memberikan gambaran yang lebih jelas tentang pola produksi, perbandingan antar wilayah, maupun perubahan dari tahun ke tahun. Penjelasan hasil dibutuhkan untuk menginterpretasikan temuan tersebut agar pembaca dapat memahami makna dan insight yang diperoleh dari proses analisis.</a:t>
            </a:r>
          </a:p>
          <a:p>
            <a:pPr algn="l">
              <a:lnSpc>
                <a:spcPts val="2769"/>
              </a:lnSpc>
            </a:pPr>
          </a:p>
        </p:txBody>
      </p:sp>
      <p:sp>
        <p:nvSpPr>
          <p:cNvPr name="TextBox 15" id="15"/>
          <p:cNvSpPr txBox="true"/>
          <p:nvPr/>
        </p:nvSpPr>
        <p:spPr>
          <a:xfrm rot="0">
            <a:off x="7891" y="8397635"/>
            <a:ext cx="18280109" cy="1417521"/>
          </a:xfrm>
          <a:prstGeom prst="rect">
            <a:avLst/>
          </a:prstGeom>
        </p:spPr>
        <p:txBody>
          <a:bodyPr anchor="t" rtlCol="false" tIns="0" lIns="0" bIns="0" rIns="0">
            <a:spAutoFit/>
          </a:bodyPr>
          <a:lstStyle/>
          <a:p>
            <a:pPr algn="ctr">
              <a:lnSpc>
                <a:spcPts val="2820"/>
              </a:lnSpc>
              <a:spcBef>
                <a:spcPct val="0"/>
              </a:spcBef>
            </a:pPr>
            <a:r>
              <a:rPr lang="en-US" b="true" sz="2089">
                <a:solidFill>
                  <a:srgbClr val="191919"/>
                </a:solidFill>
                <a:latin typeface="Public Sans Bold"/>
                <a:ea typeface="Public Sans Bold"/>
                <a:cs typeface="Public Sans Bold"/>
                <a:sym typeface="Public Sans Bold"/>
              </a:rPr>
              <a:t>Produksi durian di Lampung sepanjang 2021–2024 terlihat sangat timpang, dengan Lampung Timur menjadi penyumbang terbesar jauh melampaui daerah lain. Lampung Selatan dan Pesawaran masih menunjukkan kapasitas produksi yang cukup kuat, sementara kabupaten seperti Tulang Bawang Barat, Kota Metro, dan terutama Mesuji berada pada level yang sangat rendah. Kondisi ini menunjukkan bahwa aktivitas budidaya durian masih terkonsentrasi di wilayah tertentu.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DAG5Brgck8U</dc:identifier>
  <dcterms:modified xsi:type="dcterms:W3CDTF">2011-08-01T06:04:30Z</dcterms:modified>
  <cp:revision>1</cp:revision>
  <dc:title>PPT_9_RB</dc:title>
</cp:coreProperties>
</file>